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7"/>
  </p:notesMasterIdLst>
  <p:sldIdLst>
    <p:sldId id="262" r:id="rId5"/>
    <p:sldId id="278" r:id="rId6"/>
    <p:sldId id="348" r:id="rId7"/>
    <p:sldId id="334" r:id="rId8"/>
    <p:sldId id="354" r:id="rId9"/>
    <p:sldId id="296" r:id="rId10"/>
    <p:sldId id="360" r:id="rId11"/>
    <p:sldId id="297" r:id="rId12"/>
    <p:sldId id="269" r:id="rId13"/>
    <p:sldId id="363" r:id="rId14"/>
    <p:sldId id="364" r:id="rId15"/>
    <p:sldId id="365" r:id="rId16"/>
    <p:sldId id="366" r:id="rId17"/>
    <p:sldId id="367" r:id="rId18"/>
    <p:sldId id="371" r:id="rId19"/>
    <p:sldId id="370" r:id="rId20"/>
    <p:sldId id="318" r:id="rId21"/>
    <p:sldId id="361" r:id="rId22"/>
    <p:sldId id="362" r:id="rId23"/>
    <p:sldId id="349" r:id="rId24"/>
    <p:sldId id="267" r:id="rId25"/>
    <p:sldId id="372" r:id="rId26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HIELIN Lucia" initials="ML" lastIdx="1" clrIdx="0">
    <p:extLst>
      <p:ext uri="{19B8F6BF-5375-455C-9EA6-DF929625EA0E}">
        <p15:presenceInfo xmlns:p15="http://schemas.microsoft.com/office/powerpoint/2012/main" userId="MICHIELIN Luci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7998FF7-A2E5-4875-99CC-EB098C689045}" v="92" dt="2021-03-31T10:48:17.06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CHIELIN Lucia" userId="25d60082-b225-463e-a225-40b8a8c7c0b5" providerId="ADAL" clId="{17998FF7-A2E5-4875-99CC-EB098C689045}"/>
    <pc:docChg chg="undo custSel addSld delSld modSld">
      <pc:chgData name="MICHIELIN Lucia" userId="25d60082-b225-463e-a225-40b8a8c7c0b5" providerId="ADAL" clId="{17998FF7-A2E5-4875-99CC-EB098C689045}" dt="2021-03-31T10:50:24.077" v="427" actId="14100"/>
      <pc:docMkLst>
        <pc:docMk/>
      </pc:docMkLst>
      <pc:sldChg chg="addSp delSp modSp mod">
        <pc:chgData name="MICHIELIN Lucia" userId="25d60082-b225-463e-a225-40b8a8c7c0b5" providerId="ADAL" clId="{17998FF7-A2E5-4875-99CC-EB098C689045}" dt="2021-03-31T10:33:00.279" v="216" actId="167"/>
        <pc:sldMkLst>
          <pc:docMk/>
          <pc:sldMk cId="3166537840" sldId="262"/>
        </pc:sldMkLst>
        <pc:spChg chg="mod">
          <ac:chgData name="MICHIELIN Lucia" userId="25d60082-b225-463e-a225-40b8a8c7c0b5" providerId="ADAL" clId="{17998FF7-A2E5-4875-99CC-EB098C689045}" dt="2021-03-31T10:32:56.693" v="215" actId="14100"/>
          <ac:spMkLst>
            <pc:docMk/>
            <pc:sldMk cId="3166537840" sldId="262"/>
            <ac:spMk id="2" creationId="{00000000-0000-0000-0000-000000000000}"/>
          </ac:spMkLst>
        </pc:spChg>
        <pc:spChg chg="mod">
          <ac:chgData name="MICHIELIN Lucia" userId="25d60082-b225-463e-a225-40b8a8c7c0b5" providerId="ADAL" clId="{17998FF7-A2E5-4875-99CC-EB098C689045}" dt="2021-03-31T10:32:49.333" v="212" actId="14100"/>
          <ac:spMkLst>
            <pc:docMk/>
            <pc:sldMk cId="3166537840" sldId="262"/>
            <ac:spMk id="6" creationId="{00000000-0000-0000-0000-000000000000}"/>
          </ac:spMkLst>
        </pc:spChg>
        <pc:spChg chg="mod">
          <ac:chgData name="MICHIELIN Lucia" userId="25d60082-b225-463e-a225-40b8a8c7c0b5" providerId="ADAL" clId="{17998FF7-A2E5-4875-99CC-EB098C689045}" dt="2021-03-31T10:32:26.153" v="210" actId="20577"/>
          <ac:spMkLst>
            <pc:docMk/>
            <pc:sldMk cId="3166537840" sldId="262"/>
            <ac:spMk id="8" creationId="{00000000-0000-0000-0000-000000000000}"/>
          </ac:spMkLst>
        </pc:spChg>
        <pc:picChg chg="del">
          <ac:chgData name="MICHIELIN Lucia" userId="25d60082-b225-463e-a225-40b8a8c7c0b5" providerId="ADAL" clId="{17998FF7-A2E5-4875-99CC-EB098C689045}" dt="2021-03-31T10:32:07.608" v="193" actId="478"/>
          <ac:picMkLst>
            <pc:docMk/>
            <pc:sldMk cId="3166537840" sldId="262"/>
            <ac:picMk id="7" creationId="{412440A2-838F-44E4-989C-D1336B79CEC0}"/>
          </ac:picMkLst>
        </pc:picChg>
        <pc:picChg chg="add mod ord">
          <ac:chgData name="MICHIELIN Lucia" userId="25d60082-b225-463e-a225-40b8a8c7c0b5" providerId="ADAL" clId="{17998FF7-A2E5-4875-99CC-EB098C689045}" dt="2021-03-31T10:33:00.279" v="216" actId="167"/>
          <ac:picMkLst>
            <pc:docMk/>
            <pc:sldMk cId="3166537840" sldId="262"/>
            <ac:picMk id="9" creationId="{00C68EE5-4AD4-46C3-B803-EEBCB5009745}"/>
          </ac:picMkLst>
        </pc:picChg>
      </pc:sldChg>
      <pc:sldChg chg="modSp mod">
        <pc:chgData name="MICHIELIN Lucia" userId="25d60082-b225-463e-a225-40b8a8c7c0b5" providerId="ADAL" clId="{17998FF7-A2E5-4875-99CC-EB098C689045}" dt="2021-03-31T10:50:24.077" v="427" actId="14100"/>
        <pc:sldMkLst>
          <pc:docMk/>
          <pc:sldMk cId="1551868037" sldId="267"/>
        </pc:sldMkLst>
        <pc:spChg chg="mod">
          <ac:chgData name="MICHIELIN Lucia" userId="25d60082-b225-463e-a225-40b8a8c7c0b5" providerId="ADAL" clId="{17998FF7-A2E5-4875-99CC-EB098C689045}" dt="2021-03-31T10:50:24.077" v="427" actId="14100"/>
          <ac:spMkLst>
            <pc:docMk/>
            <pc:sldMk cId="1551868037" sldId="267"/>
            <ac:spMk id="4" creationId="{00000000-0000-0000-0000-000000000000}"/>
          </ac:spMkLst>
        </pc:spChg>
      </pc:sldChg>
      <pc:sldChg chg="addSp modSp mod">
        <pc:chgData name="MICHIELIN Lucia" userId="25d60082-b225-463e-a225-40b8a8c7c0b5" providerId="ADAL" clId="{17998FF7-A2E5-4875-99CC-EB098C689045}" dt="2021-03-31T10:26:38.197" v="47"/>
        <pc:sldMkLst>
          <pc:docMk/>
          <pc:sldMk cId="1916480361" sldId="269"/>
        </pc:sldMkLst>
        <pc:spChg chg="mod">
          <ac:chgData name="MICHIELIN Lucia" userId="25d60082-b225-463e-a225-40b8a8c7c0b5" providerId="ADAL" clId="{17998FF7-A2E5-4875-99CC-EB098C689045}" dt="2021-03-31T10:26:29.894" v="44" actId="1076"/>
          <ac:spMkLst>
            <pc:docMk/>
            <pc:sldMk cId="1916480361" sldId="269"/>
            <ac:spMk id="2" creationId="{D813403F-748E-4C47-9018-60431409714E}"/>
          </ac:spMkLst>
        </pc:spChg>
        <pc:spChg chg="mod">
          <ac:chgData name="MICHIELIN Lucia" userId="25d60082-b225-463e-a225-40b8a8c7c0b5" providerId="ADAL" clId="{17998FF7-A2E5-4875-99CC-EB098C689045}" dt="2021-03-31T10:26:32.740" v="45" actId="1076"/>
          <ac:spMkLst>
            <pc:docMk/>
            <pc:sldMk cId="1916480361" sldId="269"/>
            <ac:spMk id="3" creationId="{4EA5BCB4-33E1-4E6B-823F-B10BA6BFAB45}"/>
          </ac:spMkLst>
        </pc:spChg>
        <pc:spChg chg="add mod">
          <ac:chgData name="MICHIELIN Lucia" userId="25d60082-b225-463e-a225-40b8a8c7c0b5" providerId="ADAL" clId="{17998FF7-A2E5-4875-99CC-EB098C689045}" dt="2021-03-31T10:26:38.197" v="47"/>
          <ac:spMkLst>
            <pc:docMk/>
            <pc:sldMk cId="1916480361" sldId="269"/>
            <ac:spMk id="7" creationId="{E738BC2C-6913-43F4-A46C-EF0B02B00324}"/>
          </ac:spMkLst>
        </pc:spChg>
        <pc:spChg chg="add mod">
          <ac:chgData name="MICHIELIN Lucia" userId="25d60082-b225-463e-a225-40b8a8c7c0b5" providerId="ADAL" clId="{17998FF7-A2E5-4875-99CC-EB098C689045}" dt="2021-03-31T10:26:38.197" v="47"/>
          <ac:spMkLst>
            <pc:docMk/>
            <pc:sldMk cId="1916480361" sldId="269"/>
            <ac:spMk id="9" creationId="{84E6C336-FFDE-4FD7-9283-AE220A85C0E1}"/>
          </ac:spMkLst>
        </pc:spChg>
        <pc:picChg chg="mod">
          <ac:chgData name="MICHIELIN Lucia" userId="25d60082-b225-463e-a225-40b8a8c7c0b5" providerId="ADAL" clId="{17998FF7-A2E5-4875-99CC-EB098C689045}" dt="2021-03-31T10:26:27.580" v="43" actId="14100"/>
          <ac:picMkLst>
            <pc:docMk/>
            <pc:sldMk cId="1916480361" sldId="269"/>
            <ac:picMk id="5" creationId="{5DAFEB2E-36BB-4E9C-A7C9-437A3EED7410}"/>
          </ac:picMkLst>
        </pc:picChg>
        <pc:picChg chg="mod">
          <ac:chgData name="MICHIELIN Lucia" userId="25d60082-b225-463e-a225-40b8a8c7c0b5" providerId="ADAL" clId="{17998FF7-A2E5-4875-99CC-EB098C689045}" dt="2021-03-31T10:26:36.317" v="46" actId="1076"/>
          <ac:picMkLst>
            <pc:docMk/>
            <pc:sldMk cId="1916480361" sldId="269"/>
            <ac:picMk id="6" creationId="{514F579B-C8AC-443D-8D8F-44979A658ACA}"/>
          </ac:picMkLst>
        </pc:picChg>
        <pc:picChg chg="add mod">
          <ac:chgData name="MICHIELIN Lucia" userId="25d60082-b225-463e-a225-40b8a8c7c0b5" providerId="ADAL" clId="{17998FF7-A2E5-4875-99CC-EB098C689045}" dt="2021-03-31T10:26:38.197" v="47"/>
          <ac:picMkLst>
            <pc:docMk/>
            <pc:sldMk cId="1916480361" sldId="269"/>
            <ac:picMk id="8" creationId="{035ACD37-C484-4B43-BB80-EABAD90DAEE5}"/>
          </ac:picMkLst>
        </pc:picChg>
      </pc:sldChg>
      <pc:sldChg chg="del">
        <pc:chgData name="MICHIELIN Lucia" userId="25d60082-b225-463e-a225-40b8a8c7c0b5" providerId="ADAL" clId="{17998FF7-A2E5-4875-99CC-EB098C689045}" dt="2021-03-31T10:31:53.463" v="192" actId="2696"/>
        <pc:sldMkLst>
          <pc:docMk/>
          <pc:sldMk cId="1477863777" sldId="284"/>
        </pc:sldMkLst>
      </pc:sldChg>
      <pc:sldChg chg="addSp modSp mod">
        <pc:chgData name="MICHIELIN Lucia" userId="25d60082-b225-463e-a225-40b8a8c7c0b5" providerId="ADAL" clId="{17998FF7-A2E5-4875-99CC-EB098C689045}" dt="2021-03-31T10:25:41.551" v="28"/>
        <pc:sldMkLst>
          <pc:docMk/>
          <pc:sldMk cId="1824492700" sldId="296"/>
        </pc:sldMkLst>
        <pc:spChg chg="mod">
          <ac:chgData name="MICHIELIN Lucia" userId="25d60082-b225-463e-a225-40b8a8c7c0b5" providerId="ADAL" clId="{17998FF7-A2E5-4875-99CC-EB098C689045}" dt="2021-03-31T10:25:30.780" v="23" actId="1076"/>
          <ac:spMkLst>
            <pc:docMk/>
            <pc:sldMk cId="1824492700" sldId="296"/>
            <ac:spMk id="2" creationId="{A54F4205-3B07-4AD1-84BA-57C4CC4947D9}"/>
          </ac:spMkLst>
        </pc:spChg>
        <pc:spChg chg="mod">
          <ac:chgData name="MICHIELIN Lucia" userId="25d60082-b225-463e-a225-40b8a8c7c0b5" providerId="ADAL" clId="{17998FF7-A2E5-4875-99CC-EB098C689045}" dt="2021-03-31T10:25:39.829" v="27" actId="1076"/>
          <ac:spMkLst>
            <pc:docMk/>
            <pc:sldMk cId="1824492700" sldId="296"/>
            <ac:spMk id="5" creationId="{350AE2E5-9B33-44D5-A1C0-416D885087D0}"/>
          </ac:spMkLst>
        </pc:spChg>
        <pc:spChg chg="mod">
          <ac:chgData name="MICHIELIN Lucia" userId="25d60082-b225-463e-a225-40b8a8c7c0b5" providerId="ADAL" clId="{17998FF7-A2E5-4875-99CC-EB098C689045}" dt="2021-03-31T10:25:35.231" v="25" actId="1076"/>
          <ac:spMkLst>
            <pc:docMk/>
            <pc:sldMk cId="1824492700" sldId="296"/>
            <ac:spMk id="6" creationId="{0ADFB203-4F15-4A73-9CA6-5C3CB2747F6A}"/>
          </ac:spMkLst>
        </pc:spChg>
        <pc:spChg chg="add mod">
          <ac:chgData name="MICHIELIN Lucia" userId="25d60082-b225-463e-a225-40b8a8c7c0b5" providerId="ADAL" clId="{17998FF7-A2E5-4875-99CC-EB098C689045}" dt="2021-03-31T10:25:41.551" v="28"/>
          <ac:spMkLst>
            <pc:docMk/>
            <pc:sldMk cId="1824492700" sldId="296"/>
            <ac:spMk id="8" creationId="{5548D8F1-D37F-44FA-BEF6-DBD4C9BF766A}"/>
          </ac:spMkLst>
        </pc:spChg>
        <pc:spChg chg="add mod">
          <ac:chgData name="MICHIELIN Lucia" userId="25d60082-b225-463e-a225-40b8a8c7c0b5" providerId="ADAL" clId="{17998FF7-A2E5-4875-99CC-EB098C689045}" dt="2021-03-31T10:25:41.551" v="28"/>
          <ac:spMkLst>
            <pc:docMk/>
            <pc:sldMk cId="1824492700" sldId="296"/>
            <ac:spMk id="10" creationId="{1E6BABC1-ED90-496F-B83A-38ABC97CE4FA}"/>
          </ac:spMkLst>
        </pc:spChg>
        <pc:picChg chg="mod">
          <ac:chgData name="MICHIELIN Lucia" userId="25d60082-b225-463e-a225-40b8a8c7c0b5" providerId="ADAL" clId="{17998FF7-A2E5-4875-99CC-EB098C689045}" dt="2021-03-31T10:25:26.708" v="22" actId="14100"/>
          <ac:picMkLst>
            <pc:docMk/>
            <pc:sldMk cId="1824492700" sldId="296"/>
            <ac:picMk id="7" creationId="{742E0587-11C0-4C78-9DC6-230E35D7136E}"/>
          </ac:picMkLst>
        </pc:picChg>
        <pc:picChg chg="add mod">
          <ac:chgData name="MICHIELIN Lucia" userId="25d60082-b225-463e-a225-40b8a8c7c0b5" providerId="ADAL" clId="{17998FF7-A2E5-4875-99CC-EB098C689045}" dt="2021-03-31T10:25:41.551" v="28"/>
          <ac:picMkLst>
            <pc:docMk/>
            <pc:sldMk cId="1824492700" sldId="296"/>
            <ac:picMk id="9" creationId="{8BE24856-7BE6-409C-9CCC-04CDCB299FD3}"/>
          </ac:picMkLst>
        </pc:picChg>
        <pc:picChg chg="mod">
          <ac:chgData name="MICHIELIN Lucia" userId="25d60082-b225-463e-a225-40b8a8c7c0b5" providerId="ADAL" clId="{17998FF7-A2E5-4875-99CC-EB098C689045}" dt="2021-03-31T10:25:32.596" v="24" actId="1076"/>
          <ac:picMkLst>
            <pc:docMk/>
            <pc:sldMk cId="1824492700" sldId="296"/>
            <ac:picMk id="3074" creationId="{F147C58B-F3CF-40AC-93D8-BA08A8289A01}"/>
          </ac:picMkLst>
        </pc:picChg>
        <pc:picChg chg="mod">
          <ac:chgData name="MICHIELIN Lucia" userId="25d60082-b225-463e-a225-40b8a8c7c0b5" providerId="ADAL" clId="{17998FF7-A2E5-4875-99CC-EB098C689045}" dt="2021-03-31T10:25:36.948" v="26" actId="1076"/>
          <ac:picMkLst>
            <pc:docMk/>
            <pc:sldMk cId="1824492700" sldId="296"/>
            <ac:picMk id="3076" creationId="{909A601C-62A9-47CE-BBFB-FA47C2100F08}"/>
          </ac:picMkLst>
        </pc:picChg>
      </pc:sldChg>
      <pc:sldChg chg="addSp modSp mod">
        <pc:chgData name="MICHIELIN Lucia" userId="25d60082-b225-463e-a225-40b8a8c7c0b5" providerId="ADAL" clId="{17998FF7-A2E5-4875-99CC-EB098C689045}" dt="2021-03-31T10:26:19.627" v="42"/>
        <pc:sldMkLst>
          <pc:docMk/>
          <pc:sldMk cId="1449899875" sldId="297"/>
        </pc:sldMkLst>
        <pc:spChg chg="mod">
          <ac:chgData name="MICHIELIN Lucia" userId="25d60082-b225-463e-a225-40b8a8c7c0b5" providerId="ADAL" clId="{17998FF7-A2E5-4875-99CC-EB098C689045}" dt="2021-03-31T10:26:18.214" v="41" actId="14100"/>
          <ac:spMkLst>
            <pc:docMk/>
            <pc:sldMk cId="1449899875" sldId="297"/>
            <ac:spMk id="3" creationId="{18F4E323-930E-4CDA-9C72-B2A0D14D44AB}"/>
          </ac:spMkLst>
        </pc:spChg>
        <pc:spChg chg="add mod">
          <ac:chgData name="MICHIELIN Lucia" userId="25d60082-b225-463e-a225-40b8a8c7c0b5" providerId="ADAL" clId="{17998FF7-A2E5-4875-99CC-EB098C689045}" dt="2021-03-31T10:26:19.627" v="42"/>
          <ac:spMkLst>
            <pc:docMk/>
            <pc:sldMk cId="1449899875" sldId="297"/>
            <ac:spMk id="6" creationId="{6BBAF7F0-5AEE-4EE5-A776-8CAA1E9EB459}"/>
          </ac:spMkLst>
        </pc:spChg>
        <pc:spChg chg="add mod">
          <ac:chgData name="MICHIELIN Lucia" userId="25d60082-b225-463e-a225-40b8a8c7c0b5" providerId="ADAL" clId="{17998FF7-A2E5-4875-99CC-EB098C689045}" dt="2021-03-31T10:26:19.627" v="42"/>
          <ac:spMkLst>
            <pc:docMk/>
            <pc:sldMk cId="1449899875" sldId="297"/>
            <ac:spMk id="8" creationId="{7342D4B2-B01D-4433-B891-2ABEA5D636C4}"/>
          </ac:spMkLst>
        </pc:spChg>
        <pc:picChg chg="mod">
          <ac:chgData name="MICHIELIN Lucia" userId="25d60082-b225-463e-a225-40b8a8c7c0b5" providerId="ADAL" clId="{17998FF7-A2E5-4875-99CC-EB098C689045}" dt="2021-03-31T10:26:15.365" v="40" actId="14100"/>
          <ac:picMkLst>
            <pc:docMk/>
            <pc:sldMk cId="1449899875" sldId="297"/>
            <ac:picMk id="4" creationId="{DA1B4B34-4A63-4D5B-AE03-EBC4C0587659}"/>
          </ac:picMkLst>
        </pc:picChg>
        <pc:picChg chg="mod">
          <ac:chgData name="MICHIELIN Lucia" userId="25d60082-b225-463e-a225-40b8a8c7c0b5" providerId="ADAL" clId="{17998FF7-A2E5-4875-99CC-EB098C689045}" dt="2021-03-31T10:26:05.972" v="37" actId="14100"/>
          <ac:picMkLst>
            <pc:docMk/>
            <pc:sldMk cId="1449899875" sldId="297"/>
            <ac:picMk id="5" creationId="{2D0DC340-71F9-44E7-A985-BF14B36FCC0B}"/>
          </ac:picMkLst>
        </pc:picChg>
        <pc:picChg chg="add mod">
          <ac:chgData name="MICHIELIN Lucia" userId="25d60082-b225-463e-a225-40b8a8c7c0b5" providerId="ADAL" clId="{17998FF7-A2E5-4875-99CC-EB098C689045}" dt="2021-03-31T10:26:19.627" v="42"/>
          <ac:picMkLst>
            <pc:docMk/>
            <pc:sldMk cId="1449899875" sldId="297"/>
            <ac:picMk id="7" creationId="{C6380D84-3DEB-43EE-96DB-8419047409F3}"/>
          </ac:picMkLst>
        </pc:picChg>
      </pc:sldChg>
      <pc:sldChg chg="addSp modSp mod">
        <pc:chgData name="MICHIELIN Lucia" userId="25d60082-b225-463e-a225-40b8a8c7c0b5" providerId="ADAL" clId="{17998FF7-A2E5-4875-99CC-EB098C689045}" dt="2021-03-31T10:30:31.389" v="178" actId="14100"/>
        <pc:sldMkLst>
          <pc:docMk/>
          <pc:sldMk cId="4167605000" sldId="318"/>
        </pc:sldMkLst>
        <pc:spChg chg="add mod">
          <ac:chgData name="MICHIELIN Lucia" userId="25d60082-b225-463e-a225-40b8a8c7c0b5" providerId="ADAL" clId="{17998FF7-A2E5-4875-99CC-EB098C689045}" dt="2021-03-31T10:30:27.327" v="177"/>
          <ac:spMkLst>
            <pc:docMk/>
            <pc:sldMk cId="4167605000" sldId="318"/>
            <ac:spMk id="7" creationId="{B0ACFD50-6BD5-460A-9653-01681BCDAB00}"/>
          </ac:spMkLst>
        </pc:spChg>
        <pc:spChg chg="add mod">
          <ac:chgData name="MICHIELIN Lucia" userId="25d60082-b225-463e-a225-40b8a8c7c0b5" providerId="ADAL" clId="{17998FF7-A2E5-4875-99CC-EB098C689045}" dt="2021-03-31T10:30:27.327" v="177"/>
          <ac:spMkLst>
            <pc:docMk/>
            <pc:sldMk cId="4167605000" sldId="318"/>
            <ac:spMk id="9" creationId="{84B6D295-9A6F-481E-97E9-14992CC40BEF}"/>
          </ac:spMkLst>
        </pc:spChg>
        <pc:spChg chg="mod">
          <ac:chgData name="MICHIELIN Lucia" userId="25d60082-b225-463e-a225-40b8a8c7c0b5" providerId="ADAL" clId="{17998FF7-A2E5-4875-99CC-EB098C689045}" dt="2021-03-31T10:30:25.845" v="176" actId="1076"/>
          <ac:spMkLst>
            <pc:docMk/>
            <pc:sldMk cId="4167605000" sldId="318"/>
            <ac:spMk id="11" creationId="{F3253139-4D49-4B9C-B88B-343607E641D6}"/>
          </ac:spMkLst>
        </pc:spChg>
        <pc:picChg chg="add mod">
          <ac:chgData name="MICHIELIN Lucia" userId="25d60082-b225-463e-a225-40b8a8c7c0b5" providerId="ADAL" clId="{17998FF7-A2E5-4875-99CC-EB098C689045}" dt="2021-03-31T10:30:27.327" v="177"/>
          <ac:picMkLst>
            <pc:docMk/>
            <pc:sldMk cId="4167605000" sldId="318"/>
            <ac:picMk id="8" creationId="{A4A60B3B-F7FA-484D-91D5-32C458AE4A1A}"/>
          </ac:picMkLst>
        </pc:picChg>
        <pc:picChg chg="mod">
          <ac:chgData name="MICHIELIN Lucia" userId="25d60082-b225-463e-a225-40b8a8c7c0b5" providerId="ADAL" clId="{17998FF7-A2E5-4875-99CC-EB098C689045}" dt="2021-03-31T10:30:23.028" v="175" actId="14100"/>
          <ac:picMkLst>
            <pc:docMk/>
            <pc:sldMk cId="4167605000" sldId="318"/>
            <ac:picMk id="10" creationId="{13900FFC-BFCD-4B81-83BA-968BE4EF2FD7}"/>
          </ac:picMkLst>
        </pc:picChg>
        <pc:picChg chg="mod">
          <ac:chgData name="MICHIELIN Lucia" userId="25d60082-b225-463e-a225-40b8a8c7c0b5" providerId="ADAL" clId="{17998FF7-A2E5-4875-99CC-EB098C689045}" dt="2021-03-31T10:30:31.389" v="178" actId="14100"/>
          <ac:picMkLst>
            <pc:docMk/>
            <pc:sldMk cId="4167605000" sldId="318"/>
            <ac:picMk id="14" creationId="{5C9288E1-AAE4-4350-A3B5-6C2E11A6D0F2}"/>
          </ac:picMkLst>
        </pc:picChg>
      </pc:sldChg>
      <pc:sldChg chg="addSp modSp mod">
        <pc:chgData name="MICHIELIN Lucia" userId="25d60082-b225-463e-a225-40b8a8c7c0b5" providerId="ADAL" clId="{17998FF7-A2E5-4875-99CC-EB098C689045}" dt="2021-03-31T10:24:50.347" v="11"/>
        <pc:sldMkLst>
          <pc:docMk/>
          <pc:sldMk cId="1585481835" sldId="334"/>
        </pc:sldMkLst>
        <pc:spChg chg="mod">
          <ac:chgData name="MICHIELIN Lucia" userId="25d60082-b225-463e-a225-40b8a8c7c0b5" providerId="ADAL" clId="{17998FF7-A2E5-4875-99CC-EB098C689045}" dt="2021-03-31T10:24:48.981" v="10" actId="1076"/>
          <ac:spMkLst>
            <pc:docMk/>
            <pc:sldMk cId="1585481835" sldId="334"/>
            <ac:spMk id="2" creationId="{4C66E983-5F48-405C-B5AB-EB553C82D14B}"/>
          </ac:spMkLst>
        </pc:spChg>
        <pc:spChg chg="add mod">
          <ac:chgData name="MICHIELIN Lucia" userId="25d60082-b225-463e-a225-40b8a8c7c0b5" providerId="ADAL" clId="{17998FF7-A2E5-4875-99CC-EB098C689045}" dt="2021-03-31T10:24:50.347" v="11"/>
          <ac:spMkLst>
            <pc:docMk/>
            <pc:sldMk cId="1585481835" sldId="334"/>
            <ac:spMk id="6" creationId="{60ACC56E-2756-4591-87F8-33A9FF8FD9CA}"/>
          </ac:spMkLst>
        </pc:spChg>
        <pc:spChg chg="mod">
          <ac:chgData name="MICHIELIN Lucia" userId="25d60082-b225-463e-a225-40b8a8c7c0b5" providerId="ADAL" clId="{17998FF7-A2E5-4875-99CC-EB098C689045}" dt="2021-03-31T10:24:42.844" v="8" actId="1076"/>
          <ac:spMkLst>
            <pc:docMk/>
            <pc:sldMk cId="1585481835" sldId="334"/>
            <ac:spMk id="9" creationId="{08273A3E-08D2-4DFF-9E38-03101C6B5FD3}"/>
          </ac:spMkLst>
        </pc:spChg>
        <pc:spChg chg="add mod">
          <ac:chgData name="MICHIELIN Lucia" userId="25d60082-b225-463e-a225-40b8a8c7c0b5" providerId="ADAL" clId="{17998FF7-A2E5-4875-99CC-EB098C689045}" dt="2021-03-31T10:24:50.347" v="11"/>
          <ac:spMkLst>
            <pc:docMk/>
            <pc:sldMk cId="1585481835" sldId="334"/>
            <ac:spMk id="10" creationId="{A3C71539-F97D-4A29-9232-CF0C399D4C70}"/>
          </ac:spMkLst>
        </pc:spChg>
        <pc:picChg chg="add mod">
          <ac:chgData name="MICHIELIN Lucia" userId="25d60082-b225-463e-a225-40b8a8c7c0b5" providerId="ADAL" clId="{17998FF7-A2E5-4875-99CC-EB098C689045}" dt="2021-03-31T10:24:50.347" v="11"/>
          <ac:picMkLst>
            <pc:docMk/>
            <pc:sldMk cId="1585481835" sldId="334"/>
            <ac:picMk id="7" creationId="{82448992-2540-4575-8B13-A2CC6E2B72F2}"/>
          </ac:picMkLst>
        </pc:picChg>
        <pc:picChg chg="mod">
          <ac:chgData name="MICHIELIN Lucia" userId="25d60082-b225-463e-a225-40b8a8c7c0b5" providerId="ADAL" clId="{17998FF7-A2E5-4875-99CC-EB098C689045}" dt="2021-03-31T10:24:39.748" v="7" actId="14100"/>
          <ac:picMkLst>
            <pc:docMk/>
            <pc:sldMk cId="1585481835" sldId="334"/>
            <ac:picMk id="8" creationId="{893D3A59-C523-4898-83A9-52243FAD83CF}"/>
          </ac:picMkLst>
        </pc:picChg>
        <pc:picChg chg="mod">
          <ac:chgData name="MICHIELIN Lucia" userId="25d60082-b225-463e-a225-40b8a8c7c0b5" providerId="ADAL" clId="{17998FF7-A2E5-4875-99CC-EB098C689045}" dt="2021-03-31T10:24:44.977" v="9" actId="1076"/>
          <ac:picMkLst>
            <pc:docMk/>
            <pc:sldMk cId="1585481835" sldId="334"/>
            <ac:picMk id="1026" creationId="{2723535F-415E-4E0F-991A-ABA2D400834F}"/>
          </ac:picMkLst>
        </pc:picChg>
      </pc:sldChg>
      <pc:sldChg chg="addSp delSp modSp mod">
        <pc:chgData name="MICHIELIN Lucia" userId="25d60082-b225-463e-a225-40b8a8c7c0b5" providerId="ADAL" clId="{17998FF7-A2E5-4875-99CC-EB098C689045}" dt="2021-03-31T10:24:34.861" v="6" actId="1076"/>
        <pc:sldMkLst>
          <pc:docMk/>
          <pc:sldMk cId="1364361910" sldId="348"/>
        </pc:sldMkLst>
        <pc:spChg chg="add mod">
          <ac:chgData name="MICHIELIN Lucia" userId="25d60082-b225-463e-a225-40b8a8c7c0b5" providerId="ADAL" clId="{17998FF7-A2E5-4875-99CC-EB098C689045}" dt="2021-03-31T10:24:17.873" v="0"/>
          <ac:spMkLst>
            <pc:docMk/>
            <pc:sldMk cId="1364361910" sldId="348"/>
            <ac:spMk id="6" creationId="{2BF3CA90-1B6E-4E40-9DFA-3F4642F61933}"/>
          </ac:spMkLst>
        </pc:spChg>
        <pc:spChg chg="add mod">
          <ac:chgData name="MICHIELIN Lucia" userId="25d60082-b225-463e-a225-40b8a8c7c0b5" providerId="ADAL" clId="{17998FF7-A2E5-4875-99CC-EB098C689045}" dt="2021-03-31T10:24:17.873" v="0"/>
          <ac:spMkLst>
            <pc:docMk/>
            <pc:sldMk cId="1364361910" sldId="348"/>
            <ac:spMk id="8" creationId="{A5642F04-FEBC-441D-991A-1C06903E155C}"/>
          </ac:spMkLst>
        </pc:spChg>
        <pc:spChg chg="del">
          <ac:chgData name="MICHIELIN Lucia" userId="25d60082-b225-463e-a225-40b8a8c7c0b5" providerId="ADAL" clId="{17998FF7-A2E5-4875-99CC-EB098C689045}" dt="2021-03-31T10:24:31.386" v="5" actId="478"/>
          <ac:spMkLst>
            <pc:docMk/>
            <pc:sldMk cId="1364361910" sldId="348"/>
            <ac:spMk id="9" creationId="{68C02EFB-4F1B-4618-873F-B9065B7745C0}"/>
          </ac:spMkLst>
        </pc:spChg>
        <pc:picChg chg="mod">
          <ac:chgData name="MICHIELIN Lucia" userId="25d60082-b225-463e-a225-40b8a8c7c0b5" providerId="ADAL" clId="{17998FF7-A2E5-4875-99CC-EB098C689045}" dt="2021-03-31T10:24:34.861" v="6" actId="1076"/>
          <ac:picMkLst>
            <pc:docMk/>
            <pc:sldMk cId="1364361910" sldId="348"/>
            <ac:picMk id="2" creationId="{4704F524-00B7-4D85-A4F9-621BBB472ABA}"/>
          </ac:picMkLst>
        </pc:picChg>
        <pc:picChg chg="add mod">
          <ac:chgData name="MICHIELIN Lucia" userId="25d60082-b225-463e-a225-40b8a8c7c0b5" providerId="ADAL" clId="{17998FF7-A2E5-4875-99CC-EB098C689045}" dt="2021-03-31T10:24:17.873" v="0"/>
          <ac:picMkLst>
            <pc:docMk/>
            <pc:sldMk cId="1364361910" sldId="348"/>
            <ac:picMk id="7" creationId="{20E561C1-81F5-492D-B313-A1E026D97D64}"/>
          </ac:picMkLst>
        </pc:picChg>
        <pc:picChg chg="mod">
          <ac:chgData name="MICHIELIN Lucia" userId="25d60082-b225-463e-a225-40b8a8c7c0b5" providerId="ADAL" clId="{17998FF7-A2E5-4875-99CC-EB098C689045}" dt="2021-03-31T10:24:22.680" v="1" actId="14100"/>
          <ac:picMkLst>
            <pc:docMk/>
            <pc:sldMk cId="1364361910" sldId="348"/>
            <ac:picMk id="13" creationId="{9B7B885B-E722-463E-9047-F90598CCC950}"/>
          </ac:picMkLst>
        </pc:picChg>
      </pc:sldChg>
      <pc:sldChg chg="add">
        <pc:chgData name="MICHIELIN Lucia" userId="25d60082-b225-463e-a225-40b8a8c7c0b5" providerId="ADAL" clId="{17998FF7-A2E5-4875-99CC-EB098C689045}" dt="2021-03-31T10:31:51.266" v="191"/>
        <pc:sldMkLst>
          <pc:docMk/>
          <pc:sldMk cId="1468754893" sldId="349"/>
        </pc:sldMkLst>
      </pc:sldChg>
      <pc:sldChg chg="addSp modSp mod">
        <pc:chgData name="MICHIELIN Lucia" userId="25d60082-b225-463e-a225-40b8a8c7c0b5" providerId="ADAL" clId="{17998FF7-A2E5-4875-99CC-EB098C689045}" dt="2021-03-31T10:25:21.671" v="21" actId="1076"/>
        <pc:sldMkLst>
          <pc:docMk/>
          <pc:sldMk cId="1642532853" sldId="354"/>
        </pc:sldMkLst>
        <pc:spChg chg="mod">
          <ac:chgData name="MICHIELIN Lucia" userId="25d60082-b225-463e-a225-40b8a8c7c0b5" providerId="ADAL" clId="{17998FF7-A2E5-4875-99CC-EB098C689045}" dt="2021-03-31T10:25:16.699" v="20" actId="1076"/>
          <ac:spMkLst>
            <pc:docMk/>
            <pc:sldMk cId="1642532853" sldId="354"/>
            <ac:spMk id="2" creationId="{5BC3AA4F-FBB4-41BE-8C02-249AEC9EF0E6}"/>
          </ac:spMkLst>
        </pc:spChg>
        <pc:spChg chg="mod">
          <ac:chgData name="MICHIELIN Lucia" userId="25d60082-b225-463e-a225-40b8a8c7c0b5" providerId="ADAL" clId="{17998FF7-A2E5-4875-99CC-EB098C689045}" dt="2021-03-31T10:25:21.671" v="21" actId="1076"/>
          <ac:spMkLst>
            <pc:docMk/>
            <pc:sldMk cId="1642532853" sldId="354"/>
            <ac:spMk id="5" creationId="{2CDCD8EF-454B-4295-80C5-35EBFBAA39C5}"/>
          </ac:spMkLst>
        </pc:spChg>
        <pc:spChg chg="mod">
          <ac:chgData name="MICHIELIN Lucia" userId="25d60082-b225-463e-a225-40b8a8c7c0b5" providerId="ADAL" clId="{17998FF7-A2E5-4875-99CC-EB098C689045}" dt="2021-03-31T10:25:10.998" v="18" actId="1076"/>
          <ac:spMkLst>
            <pc:docMk/>
            <pc:sldMk cId="1642532853" sldId="354"/>
            <ac:spMk id="6" creationId="{CBB00C95-BB19-42E6-BB71-1CCF6AD35E85}"/>
          </ac:spMkLst>
        </pc:spChg>
        <pc:spChg chg="mod">
          <ac:chgData name="MICHIELIN Lucia" userId="25d60082-b225-463e-a225-40b8a8c7c0b5" providerId="ADAL" clId="{17998FF7-A2E5-4875-99CC-EB098C689045}" dt="2021-03-31T10:25:02.196" v="14" actId="1076"/>
          <ac:spMkLst>
            <pc:docMk/>
            <pc:sldMk cId="1642532853" sldId="354"/>
            <ac:spMk id="7" creationId="{280A3C78-6289-4D0E-B54C-AEC9A3542C2C}"/>
          </ac:spMkLst>
        </pc:spChg>
        <pc:spChg chg="add mod">
          <ac:chgData name="MICHIELIN Lucia" userId="25d60082-b225-463e-a225-40b8a8c7c0b5" providerId="ADAL" clId="{17998FF7-A2E5-4875-99CC-EB098C689045}" dt="2021-03-31T10:25:12.431" v="19"/>
          <ac:spMkLst>
            <pc:docMk/>
            <pc:sldMk cId="1642532853" sldId="354"/>
            <ac:spMk id="9" creationId="{C94A9A24-F0AF-4F29-812E-3E776728FA38}"/>
          </ac:spMkLst>
        </pc:spChg>
        <pc:spChg chg="add mod">
          <ac:chgData name="MICHIELIN Lucia" userId="25d60082-b225-463e-a225-40b8a8c7c0b5" providerId="ADAL" clId="{17998FF7-A2E5-4875-99CC-EB098C689045}" dt="2021-03-31T10:25:12.431" v="19"/>
          <ac:spMkLst>
            <pc:docMk/>
            <pc:sldMk cId="1642532853" sldId="354"/>
            <ac:spMk id="11" creationId="{8D753D46-F8D2-4F2E-8E52-DFA347B8769B}"/>
          </ac:spMkLst>
        </pc:spChg>
        <pc:picChg chg="mod">
          <ac:chgData name="MICHIELIN Lucia" userId="25d60082-b225-463e-a225-40b8a8c7c0b5" providerId="ADAL" clId="{17998FF7-A2E5-4875-99CC-EB098C689045}" dt="2021-03-31T10:25:04.797" v="15" actId="14100"/>
          <ac:picMkLst>
            <pc:docMk/>
            <pc:sldMk cId="1642532853" sldId="354"/>
            <ac:picMk id="4" creationId="{B40E8A82-B546-488D-9AC7-E73788B1B335}"/>
          </ac:picMkLst>
        </pc:picChg>
        <pc:picChg chg="mod">
          <ac:chgData name="MICHIELIN Lucia" userId="25d60082-b225-463e-a225-40b8a8c7c0b5" providerId="ADAL" clId="{17998FF7-A2E5-4875-99CC-EB098C689045}" dt="2021-03-31T10:25:07.885" v="17" actId="1076"/>
          <ac:picMkLst>
            <pc:docMk/>
            <pc:sldMk cId="1642532853" sldId="354"/>
            <ac:picMk id="8" creationId="{583D1AEE-C928-43E5-9EA7-D1328F1308D2}"/>
          </ac:picMkLst>
        </pc:picChg>
        <pc:picChg chg="add mod">
          <ac:chgData name="MICHIELIN Lucia" userId="25d60082-b225-463e-a225-40b8a8c7c0b5" providerId="ADAL" clId="{17998FF7-A2E5-4875-99CC-EB098C689045}" dt="2021-03-31T10:25:12.431" v="19"/>
          <ac:picMkLst>
            <pc:docMk/>
            <pc:sldMk cId="1642532853" sldId="354"/>
            <ac:picMk id="10" creationId="{8CEA603A-E560-48B1-8148-07480C58EB8D}"/>
          </ac:picMkLst>
        </pc:picChg>
      </pc:sldChg>
      <pc:sldChg chg="addSp modSp mod">
        <pc:chgData name="MICHIELIN Lucia" userId="25d60082-b225-463e-a225-40b8a8c7c0b5" providerId="ADAL" clId="{17998FF7-A2E5-4875-99CC-EB098C689045}" dt="2021-03-31T10:26:00.493" v="36" actId="14100"/>
        <pc:sldMkLst>
          <pc:docMk/>
          <pc:sldMk cId="3771108051" sldId="360"/>
        </pc:sldMkLst>
        <pc:spChg chg="mod">
          <ac:chgData name="MICHIELIN Lucia" userId="25d60082-b225-463e-a225-40b8a8c7c0b5" providerId="ADAL" clId="{17998FF7-A2E5-4875-99CC-EB098C689045}" dt="2021-03-31T10:25:49.629" v="30" actId="1076"/>
          <ac:spMkLst>
            <pc:docMk/>
            <pc:sldMk cId="3771108051" sldId="360"/>
            <ac:spMk id="2" creationId="{A54F4205-3B07-4AD1-84BA-57C4CC4947D9}"/>
          </ac:spMkLst>
        </pc:spChg>
        <pc:spChg chg="add mod">
          <ac:chgData name="MICHIELIN Lucia" userId="25d60082-b225-463e-a225-40b8a8c7c0b5" providerId="ADAL" clId="{17998FF7-A2E5-4875-99CC-EB098C689045}" dt="2021-03-31T10:25:55.803" v="34"/>
          <ac:spMkLst>
            <pc:docMk/>
            <pc:sldMk cId="3771108051" sldId="360"/>
            <ac:spMk id="5" creationId="{8643250D-DF09-4C00-AF2C-2D43F8C2D572}"/>
          </ac:spMkLst>
        </pc:spChg>
        <pc:spChg chg="add mod">
          <ac:chgData name="MICHIELIN Lucia" userId="25d60082-b225-463e-a225-40b8a8c7c0b5" providerId="ADAL" clId="{17998FF7-A2E5-4875-99CC-EB098C689045}" dt="2021-03-31T10:25:55.803" v="34"/>
          <ac:spMkLst>
            <pc:docMk/>
            <pc:sldMk cId="3771108051" sldId="360"/>
            <ac:spMk id="8" creationId="{E600246E-90B5-486C-A38D-481E4D2BC58F}"/>
          </ac:spMkLst>
        </pc:spChg>
        <pc:picChg chg="mod">
          <ac:chgData name="MICHIELIN Lucia" userId="25d60082-b225-463e-a225-40b8a8c7c0b5" providerId="ADAL" clId="{17998FF7-A2E5-4875-99CC-EB098C689045}" dt="2021-03-31T10:26:00.493" v="36" actId="14100"/>
          <ac:picMkLst>
            <pc:docMk/>
            <pc:sldMk cId="3771108051" sldId="360"/>
            <ac:picMk id="3" creationId="{1EB79520-62EF-4232-A2B2-7582E33449D9}"/>
          </ac:picMkLst>
        </pc:picChg>
        <pc:picChg chg="add mod">
          <ac:chgData name="MICHIELIN Lucia" userId="25d60082-b225-463e-a225-40b8a8c7c0b5" providerId="ADAL" clId="{17998FF7-A2E5-4875-99CC-EB098C689045}" dt="2021-03-31T10:25:55.803" v="34"/>
          <ac:picMkLst>
            <pc:docMk/>
            <pc:sldMk cId="3771108051" sldId="360"/>
            <ac:picMk id="6" creationId="{566ECE69-7CB7-48D0-A980-8F51D7408EB7}"/>
          </ac:picMkLst>
        </pc:picChg>
        <pc:picChg chg="mod">
          <ac:chgData name="MICHIELIN Lucia" userId="25d60082-b225-463e-a225-40b8a8c7c0b5" providerId="ADAL" clId="{17998FF7-A2E5-4875-99CC-EB098C689045}" dt="2021-03-31T10:25:47.533" v="29" actId="14100"/>
          <ac:picMkLst>
            <pc:docMk/>
            <pc:sldMk cId="3771108051" sldId="360"/>
            <ac:picMk id="7" creationId="{742E0587-11C0-4C78-9DC6-230E35D7136E}"/>
          </ac:picMkLst>
        </pc:picChg>
      </pc:sldChg>
      <pc:sldChg chg="addSp modSp mod">
        <pc:chgData name="MICHIELIN Lucia" userId="25d60082-b225-463e-a225-40b8a8c7c0b5" providerId="ADAL" clId="{17998FF7-A2E5-4875-99CC-EB098C689045}" dt="2021-03-31T10:30:48.860" v="184" actId="14100"/>
        <pc:sldMkLst>
          <pc:docMk/>
          <pc:sldMk cId="1883805636" sldId="361"/>
        </pc:sldMkLst>
        <pc:spChg chg="mod">
          <ac:chgData name="MICHIELIN Lucia" userId="25d60082-b225-463e-a225-40b8a8c7c0b5" providerId="ADAL" clId="{17998FF7-A2E5-4875-99CC-EB098C689045}" dt="2021-03-31T10:30:43.669" v="182" actId="1076"/>
          <ac:spMkLst>
            <pc:docMk/>
            <pc:sldMk cId="1883805636" sldId="361"/>
            <ac:spMk id="7" creationId="{881FABAD-1D66-4582-9662-840AFCA9979D}"/>
          </ac:spMkLst>
        </pc:spChg>
        <pc:spChg chg="add mod">
          <ac:chgData name="MICHIELIN Lucia" userId="25d60082-b225-463e-a225-40b8a8c7c0b5" providerId="ADAL" clId="{17998FF7-A2E5-4875-99CC-EB098C689045}" dt="2021-03-31T10:30:44.775" v="183"/>
          <ac:spMkLst>
            <pc:docMk/>
            <pc:sldMk cId="1883805636" sldId="361"/>
            <ac:spMk id="8" creationId="{2E4BFDFD-650A-419C-9251-910F0D910380}"/>
          </ac:spMkLst>
        </pc:spChg>
        <pc:spChg chg="add mod">
          <ac:chgData name="MICHIELIN Lucia" userId="25d60082-b225-463e-a225-40b8a8c7c0b5" providerId="ADAL" clId="{17998FF7-A2E5-4875-99CC-EB098C689045}" dt="2021-03-31T10:30:44.775" v="183"/>
          <ac:spMkLst>
            <pc:docMk/>
            <pc:sldMk cId="1883805636" sldId="361"/>
            <ac:spMk id="10" creationId="{7156DD8B-12A7-4693-A641-3BE9A884E304}"/>
          </ac:spMkLst>
        </pc:spChg>
        <pc:picChg chg="mod">
          <ac:chgData name="MICHIELIN Lucia" userId="25d60082-b225-463e-a225-40b8a8c7c0b5" providerId="ADAL" clId="{17998FF7-A2E5-4875-99CC-EB098C689045}" dt="2021-03-31T10:30:40.405" v="181" actId="14100"/>
          <ac:picMkLst>
            <pc:docMk/>
            <pc:sldMk cId="1883805636" sldId="361"/>
            <ac:picMk id="4" creationId="{598AA78C-8B0F-477A-B1E0-688ED5B5B252}"/>
          </ac:picMkLst>
        </pc:picChg>
        <pc:picChg chg="mod">
          <ac:chgData name="MICHIELIN Lucia" userId="25d60082-b225-463e-a225-40b8a8c7c0b5" providerId="ADAL" clId="{17998FF7-A2E5-4875-99CC-EB098C689045}" dt="2021-03-31T10:30:48.860" v="184" actId="14100"/>
          <ac:picMkLst>
            <pc:docMk/>
            <pc:sldMk cId="1883805636" sldId="361"/>
            <ac:picMk id="6" creationId="{A285B30D-910A-48CC-9E69-B3209D3ED01E}"/>
          </ac:picMkLst>
        </pc:picChg>
        <pc:picChg chg="add mod">
          <ac:chgData name="MICHIELIN Lucia" userId="25d60082-b225-463e-a225-40b8a8c7c0b5" providerId="ADAL" clId="{17998FF7-A2E5-4875-99CC-EB098C689045}" dt="2021-03-31T10:30:44.775" v="183"/>
          <ac:picMkLst>
            <pc:docMk/>
            <pc:sldMk cId="1883805636" sldId="361"/>
            <ac:picMk id="9" creationId="{54437D01-28E5-48E2-9F22-BB6F377FDA0F}"/>
          </ac:picMkLst>
        </pc:picChg>
      </pc:sldChg>
      <pc:sldChg chg="addSp delSp modSp mod">
        <pc:chgData name="MICHIELIN Lucia" userId="25d60082-b225-463e-a225-40b8a8c7c0b5" providerId="ADAL" clId="{17998FF7-A2E5-4875-99CC-EB098C689045}" dt="2021-03-31T10:31:41.941" v="190"/>
        <pc:sldMkLst>
          <pc:docMk/>
          <pc:sldMk cId="2830556249" sldId="362"/>
        </pc:sldMkLst>
        <pc:spChg chg="add mod">
          <ac:chgData name="MICHIELIN Lucia" userId="25d60082-b225-463e-a225-40b8a8c7c0b5" providerId="ADAL" clId="{17998FF7-A2E5-4875-99CC-EB098C689045}" dt="2021-03-31T10:31:00.184" v="188"/>
          <ac:spMkLst>
            <pc:docMk/>
            <pc:sldMk cId="2830556249" sldId="362"/>
            <ac:spMk id="8" creationId="{956A2474-366C-42B6-89EC-4D8A2184D578}"/>
          </ac:spMkLst>
        </pc:spChg>
        <pc:spChg chg="add mod">
          <ac:chgData name="MICHIELIN Lucia" userId="25d60082-b225-463e-a225-40b8a8c7c0b5" providerId="ADAL" clId="{17998FF7-A2E5-4875-99CC-EB098C689045}" dt="2021-03-31T10:31:00.184" v="188"/>
          <ac:spMkLst>
            <pc:docMk/>
            <pc:sldMk cId="2830556249" sldId="362"/>
            <ac:spMk id="10" creationId="{534FBF4D-7F0D-44E8-99E2-240BB697C58F}"/>
          </ac:spMkLst>
        </pc:spChg>
        <pc:spChg chg="add del mod">
          <ac:chgData name="MICHIELIN Lucia" userId="25d60082-b225-463e-a225-40b8a8c7c0b5" providerId="ADAL" clId="{17998FF7-A2E5-4875-99CC-EB098C689045}" dt="2021-03-31T10:31:41.941" v="190"/>
          <ac:spMkLst>
            <pc:docMk/>
            <pc:sldMk cId="2830556249" sldId="362"/>
            <ac:spMk id="11" creationId="{DD0293D0-C11F-4D9D-8F8D-464103420F77}"/>
          </ac:spMkLst>
        </pc:spChg>
        <pc:spChg chg="add del mod">
          <ac:chgData name="MICHIELIN Lucia" userId="25d60082-b225-463e-a225-40b8a8c7c0b5" providerId="ADAL" clId="{17998FF7-A2E5-4875-99CC-EB098C689045}" dt="2021-03-31T10:31:41.941" v="190"/>
          <ac:spMkLst>
            <pc:docMk/>
            <pc:sldMk cId="2830556249" sldId="362"/>
            <ac:spMk id="13" creationId="{D6A5631F-1E31-4A9A-957C-D09DF5C39BB9}"/>
          </ac:spMkLst>
        </pc:spChg>
        <pc:picChg chg="mod">
          <ac:chgData name="MICHIELIN Lucia" userId="25d60082-b225-463e-a225-40b8a8c7c0b5" providerId="ADAL" clId="{17998FF7-A2E5-4875-99CC-EB098C689045}" dt="2021-03-31T10:30:58.100" v="187" actId="1076"/>
          <ac:picMkLst>
            <pc:docMk/>
            <pc:sldMk cId="2830556249" sldId="362"/>
            <ac:picMk id="5" creationId="{8CB3CBBE-9F4E-41C4-991C-7DEEA33E6EBD}"/>
          </ac:picMkLst>
        </pc:picChg>
        <pc:picChg chg="mod">
          <ac:chgData name="MICHIELIN Lucia" userId="25d60082-b225-463e-a225-40b8a8c7c0b5" providerId="ADAL" clId="{17998FF7-A2E5-4875-99CC-EB098C689045}" dt="2021-03-31T10:30:54.277" v="185" actId="14100"/>
          <ac:picMkLst>
            <pc:docMk/>
            <pc:sldMk cId="2830556249" sldId="362"/>
            <ac:picMk id="6" creationId="{A285B30D-910A-48CC-9E69-B3209D3ED01E}"/>
          </ac:picMkLst>
        </pc:picChg>
        <pc:picChg chg="add mod">
          <ac:chgData name="MICHIELIN Lucia" userId="25d60082-b225-463e-a225-40b8a8c7c0b5" providerId="ADAL" clId="{17998FF7-A2E5-4875-99CC-EB098C689045}" dt="2021-03-31T10:31:00.184" v="188"/>
          <ac:picMkLst>
            <pc:docMk/>
            <pc:sldMk cId="2830556249" sldId="362"/>
            <ac:picMk id="9" creationId="{92BEF898-597D-4F05-ABFC-77A31547B1D6}"/>
          </ac:picMkLst>
        </pc:picChg>
        <pc:picChg chg="add del mod">
          <ac:chgData name="MICHIELIN Lucia" userId="25d60082-b225-463e-a225-40b8a8c7c0b5" providerId="ADAL" clId="{17998FF7-A2E5-4875-99CC-EB098C689045}" dt="2021-03-31T10:31:41.941" v="190"/>
          <ac:picMkLst>
            <pc:docMk/>
            <pc:sldMk cId="2830556249" sldId="362"/>
            <ac:picMk id="12" creationId="{857D1DA3-4BB0-47EB-96C4-117D890F45C5}"/>
          </ac:picMkLst>
        </pc:picChg>
      </pc:sldChg>
      <pc:sldChg chg="addSp delSp modSp mod">
        <pc:chgData name="MICHIELIN Lucia" userId="25d60082-b225-463e-a225-40b8a8c7c0b5" providerId="ADAL" clId="{17998FF7-A2E5-4875-99CC-EB098C689045}" dt="2021-03-31T10:27:43.949" v="64" actId="14100"/>
        <pc:sldMkLst>
          <pc:docMk/>
          <pc:sldMk cId="214484297" sldId="363"/>
        </pc:sldMkLst>
        <pc:spChg chg="mod">
          <ac:chgData name="MICHIELIN Lucia" userId="25d60082-b225-463e-a225-40b8a8c7c0b5" providerId="ADAL" clId="{17998FF7-A2E5-4875-99CC-EB098C689045}" dt="2021-03-31T10:27:43.949" v="64" actId="14100"/>
          <ac:spMkLst>
            <pc:docMk/>
            <pc:sldMk cId="214484297" sldId="363"/>
            <ac:spMk id="5" creationId="{50CC7F62-63C7-4436-ACD7-B16F5741F2FB}"/>
          </ac:spMkLst>
        </pc:spChg>
        <pc:spChg chg="mod">
          <ac:chgData name="MICHIELIN Lucia" userId="25d60082-b225-463e-a225-40b8a8c7c0b5" providerId="ADAL" clId="{17998FF7-A2E5-4875-99CC-EB098C689045}" dt="2021-03-31T10:27:32.085" v="61" actId="1076"/>
          <ac:spMkLst>
            <pc:docMk/>
            <pc:sldMk cId="214484297" sldId="363"/>
            <ac:spMk id="6" creationId="{B8DC33B7-C9B2-452E-AABF-EF8B2EB67B8A}"/>
          </ac:spMkLst>
        </pc:spChg>
        <pc:spChg chg="add mod">
          <ac:chgData name="MICHIELIN Lucia" userId="25d60082-b225-463e-a225-40b8a8c7c0b5" providerId="ADAL" clId="{17998FF7-A2E5-4875-99CC-EB098C689045}" dt="2021-03-31T10:27:20.532" v="58"/>
          <ac:spMkLst>
            <pc:docMk/>
            <pc:sldMk cId="214484297" sldId="363"/>
            <ac:spMk id="7" creationId="{FE88A50A-57DF-49A7-8A66-06EE3319891C}"/>
          </ac:spMkLst>
        </pc:spChg>
        <pc:spChg chg="add mod">
          <ac:chgData name="MICHIELIN Lucia" userId="25d60082-b225-463e-a225-40b8a8c7c0b5" providerId="ADAL" clId="{17998FF7-A2E5-4875-99CC-EB098C689045}" dt="2021-03-31T10:27:20.532" v="58"/>
          <ac:spMkLst>
            <pc:docMk/>
            <pc:sldMk cId="214484297" sldId="363"/>
            <ac:spMk id="11" creationId="{E820B00E-8207-443C-A49E-2BCB262A5B80}"/>
          </ac:spMkLst>
        </pc:spChg>
        <pc:picChg chg="mod">
          <ac:chgData name="MICHIELIN Lucia" userId="25d60082-b225-463e-a225-40b8a8c7c0b5" providerId="ADAL" clId="{17998FF7-A2E5-4875-99CC-EB098C689045}" dt="2021-03-31T10:27:40.821" v="63" actId="14100"/>
          <ac:picMkLst>
            <pc:docMk/>
            <pc:sldMk cId="214484297" sldId="363"/>
            <ac:picMk id="8" creationId="{3DB97B3B-2A32-4BBB-9127-AC12016719DD}"/>
          </ac:picMkLst>
        </pc:picChg>
        <pc:picChg chg="del mod">
          <ac:chgData name="MICHIELIN Lucia" userId="25d60082-b225-463e-a225-40b8a8c7c0b5" providerId="ADAL" clId="{17998FF7-A2E5-4875-99CC-EB098C689045}" dt="2021-03-31T10:26:56.470" v="51" actId="478"/>
          <ac:picMkLst>
            <pc:docMk/>
            <pc:sldMk cId="214484297" sldId="363"/>
            <ac:picMk id="9" creationId="{762E4CB0-4D42-4420-A56F-4C31BB08D4FC}"/>
          </ac:picMkLst>
        </pc:picChg>
        <pc:picChg chg="add mod">
          <ac:chgData name="MICHIELIN Lucia" userId="25d60082-b225-463e-a225-40b8a8c7c0b5" providerId="ADAL" clId="{17998FF7-A2E5-4875-99CC-EB098C689045}" dt="2021-03-31T10:27:20.532" v="58"/>
          <ac:picMkLst>
            <pc:docMk/>
            <pc:sldMk cId="214484297" sldId="363"/>
            <ac:picMk id="10" creationId="{AA322C6A-B824-4196-83D8-E6B73E2AF734}"/>
          </ac:picMkLst>
        </pc:picChg>
        <pc:picChg chg="mod">
          <ac:chgData name="MICHIELIN Lucia" userId="25d60082-b225-463e-a225-40b8a8c7c0b5" providerId="ADAL" clId="{17998FF7-A2E5-4875-99CC-EB098C689045}" dt="2021-03-31T10:27:37.404" v="62" actId="1076"/>
          <ac:picMkLst>
            <pc:docMk/>
            <pc:sldMk cId="214484297" sldId="363"/>
            <ac:picMk id="2050" creationId="{6ACB248E-B045-4F4B-96F3-2AA3951C1B6B}"/>
          </ac:picMkLst>
        </pc:picChg>
      </pc:sldChg>
      <pc:sldChg chg="addSp modSp mod">
        <pc:chgData name="MICHIELIN Lucia" userId="25d60082-b225-463e-a225-40b8a8c7c0b5" providerId="ADAL" clId="{17998FF7-A2E5-4875-99CC-EB098C689045}" dt="2021-03-31T10:28:08.629" v="93"/>
        <pc:sldMkLst>
          <pc:docMk/>
          <pc:sldMk cId="1474501033" sldId="364"/>
        </pc:sldMkLst>
        <pc:spChg chg="mod">
          <ac:chgData name="MICHIELIN Lucia" userId="25d60082-b225-463e-a225-40b8a8c7c0b5" providerId="ADAL" clId="{17998FF7-A2E5-4875-99CC-EB098C689045}" dt="2021-03-31T10:28:02.219" v="92" actId="1035"/>
          <ac:spMkLst>
            <pc:docMk/>
            <pc:sldMk cId="1474501033" sldId="364"/>
            <ac:spMk id="3" creationId="{0B0E3EFA-2E07-4CE8-AEC2-72EE8C2B2158}"/>
          </ac:spMkLst>
        </pc:spChg>
        <pc:spChg chg="mod">
          <ac:chgData name="MICHIELIN Lucia" userId="25d60082-b225-463e-a225-40b8a8c7c0b5" providerId="ADAL" clId="{17998FF7-A2E5-4875-99CC-EB098C689045}" dt="2021-03-31T10:27:54.253" v="66" actId="1076"/>
          <ac:spMkLst>
            <pc:docMk/>
            <pc:sldMk cId="1474501033" sldId="364"/>
            <ac:spMk id="5" creationId="{50CC7F62-63C7-4436-ACD7-B16F5741F2FB}"/>
          </ac:spMkLst>
        </pc:spChg>
        <pc:spChg chg="mod">
          <ac:chgData name="MICHIELIN Lucia" userId="25d60082-b225-463e-a225-40b8a8c7c0b5" providerId="ADAL" clId="{17998FF7-A2E5-4875-99CC-EB098C689045}" dt="2021-03-31T10:28:02.219" v="92" actId="1035"/>
          <ac:spMkLst>
            <pc:docMk/>
            <pc:sldMk cId="1474501033" sldId="364"/>
            <ac:spMk id="6" creationId="{AB43ECFD-B32D-476C-8FCD-1B83DBCF1711}"/>
          </ac:spMkLst>
        </pc:spChg>
        <pc:spChg chg="mod">
          <ac:chgData name="MICHIELIN Lucia" userId="25d60082-b225-463e-a225-40b8a8c7c0b5" providerId="ADAL" clId="{17998FF7-A2E5-4875-99CC-EB098C689045}" dt="2021-03-31T10:28:02.219" v="92" actId="1035"/>
          <ac:spMkLst>
            <pc:docMk/>
            <pc:sldMk cId="1474501033" sldId="364"/>
            <ac:spMk id="8" creationId="{F54E8588-12D2-4795-B7AE-0BB5D2252A1A}"/>
          </ac:spMkLst>
        </pc:spChg>
        <pc:spChg chg="mod">
          <ac:chgData name="MICHIELIN Lucia" userId="25d60082-b225-463e-a225-40b8a8c7c0b5" providerId="ADAL" clId="{17998FF7-A2E5-4875-99CC-EB098C689045}" dt="2021-03-31T10:28:02.219" v="92" actId="1035"/>
          <ac:spMkLst>
            <pc:docMk/>
            <pc:sldMk cId="1474501033" sldId="364"/>
            <ac:spMk id="9" creationId="{9373EA0E-4B2F-40D5-A93E-28FB87620F49}"/>
          </ac:spMkLst>
        </pc:spChg>
        <pc:spChg chg="mod">
          <ac:chgData name="MICHIELIN Lucia" userId="25d60082-b225-463e-a225-40b8a8c7c0b5" providerId="ADAL" clId="{17998FF7-A2E5-4875-99CC-EB098C689045}" dt="2021-03-31T10:28:02.219" v="92" actId="1035"/>
          <ac:spMkLst>
            <pc:docMk/>
            <pc:sldMk cId="1474501033" sldId="364"/>
            <ac:spMk id="11" creationId="{1F27D43C-9235-4D8E-A9EC-F457897EAE90}"/>
          </ac:spMkLst>
        </pc:spChg>
        <pc:spChg chg="mod">
          <ac:chgData name="MICHIELIN Lucia" userId="25d60082-b225-463e-a225-40b8a8c7c0b5" providerId="ADAL" clId="{17998FF7-A2E5-4875-99CC-EB098C689045}" dt="2021-03-31T10:28:02.219" v="92" actId="1035"/>
          <ac:spMkLst>
            <pc:docMk/>
            <pc:sldMk cId="1474501033" sldId="364"/>
            <ac:spMk id="12" creationId="{A42AFADE-0167-45A0-A160-1DB66AD03EA6}"/>
          </ac:spMkLst>
        </pc:spChg>
        <pc:spChg chg="mod">
          <ac:chgData name="MICHIELIN Lucia" userId="25d60082-b225-463e-a225-40b8a8c7c0b5" providerId="ADAL" clId="{17998FF7-A2E5-4875-99CC-EB098C689045}" dt="2021-03-31T10:28:02.219" v="92" actId="1035"/>
          <ac:spMkLst>
            <pc:docMk/>
            <pc:sldMk cId="1474501033" sldId="364"/>
            <ac:spMk id="13" creationId="{7133DAD6-C6B0-4EBD-8340-1C893F490ADC}"/>
          </ac:spMkLst>
        </pc:spChg>
        <pc:spChg chg="add mod">
          <ac:chgData name="MICHIELIN Lucia" userId="25d60082-b225-463e-a225-40b8a8c7c0b5" providerId="ADAL" clId="{17998FF7-A2E5-4875-99CC-EB098C689045}" dt="2021-03-31T10:28:08.629" v="93"/>
          <ac:spMkLst>
            <pc:docMk/>
            <pc:sldMk cId="1474501033" sldId="364"/>
            <ac:spMk id="14" creationId="{2E73E85A-201B-4A69-897A-F7B94FE8C1F9}"/>
          </ac:spMkLst>
        </pc:spChg>
        <pc:spChg chg="add mod">
          <ac:chgData name="MICHIELIN Lucia" userId="25d60082-b225-463e-a225-40b8a8c7c0b5" providerId="ADAL" clId="{17998FF7-A2E5-4875-99CC-EB098C689045}" dt="2021-03-31T10:28:08.629" v="93"/>
          <ac:spMkLst>
            <pc:docMk/>
            <pc:sldMk cId="1474501033" sldId="364"/>
            <ac:spMk id="16" creationId="{B2FCEFA0-95EF-4B64-8461-947DB6EE27EA}"/>
          </ac:spMkLst>
        </pc:spChg>
        <pc:picChg chg="mod">
          <ac:chgData name="MICHIELIN Lucia" userId="25d60082-b225-463e-a225-40b8a8c7c0b5" providerId="ADAL" clId="{17998FF7-A2E5-4875-99CC-EB098C689045}" dt="2021-03-31T10:27:52.029" v="65" actId="14100"/>
          <ac:picMkLst>
            <pc:docMk/>
            <pc:sldMk cId="1474501033" sldId="364"/>
            <ac:picMk id="4" creationId="{04E8D12F-3BC5-48DA-9EE9-893D079989F8}"/>
          </ac:picMkLst>
        </pc:picChg>
        <pc:picChg chg="add mod">
          <ac:chgData name="MICHIELIN Lucia" userId="25d60082-b225-463e-a225-40b8a8c7c0b5" providerId="ADAL" clId="{17998FF7-A2E5-4875-99CC-EB098C689045}" dt="2021-03-31T10:28:08.629" v="93"/>
          <ac:picMkLst>
            <pc:docMk/>
            <pc:sldMk cId="1474501033" sldId="364"/>
            <ac:picMk id="15" creationId="{A66B03FE-85D2-4FA7-A7BF-56CF2F9C9218}"/>
          </ac:picMkLst>
        </pc:picChg>
      </pc:sldChg>
      <pc:sldChg chg="addSp modSp mod">
        <pc:chgData name="MICHIELIN Lucia" userId="25d60082-b225-463e-a225-40b8a8c7c0b5" providerId="ADAL" clId="{17998FF7-A2E5-4875-99CC-EB098C689045}" dt="2021-03-31T10:28:28.301" v="120"/>
        <pc:sldMkLst>
          <pc:docMk/>
          <pc:sldMk cId="133415497" sldId="365"/>
        </pc:sldMkLst>
        <pc:spChg chg="mod">
          <ac:chgData name="MICHIELIN Lucia" userId="25d60082-b225-463e-a225-40b8a8c7c0b5" providerId="ADAL" clId="{17998FF7-A2E5-4875-99CC-EB098C689045}" dt="2021-03-31T10:28:25.278" v="119" actId="1035"/>
          <ac:spMkLst>
            <pc:docMk/>
            <pc:sldMk cId="133415497" sldId="365"/>
            <ac:spMk id="3" creationId="{0B0E3EFA-2E07-4CE8-AEC2-72EE8C2B2158}"/>
          </ac:spMkLst>
        </pc:spChg>
        <pc:spChg chg="mod">
          <ac:chgData name="MICHIELIN Lucia" userId="25d60082-b225-463e-a225-40b8a8c7c0b5" providerId="ADAL" clId="{17998FF7-A2E5-4875-99CC-EB098C689045}" dt="2021-03-31T10:28:20.117" v="97" actId="1076"/>
          <ac:spMkLst>
            <pc:docMk/>
            <pc:sldMk cId="133415497" sldId="365"/>
            <ac:spMk id="5" creationId="{50CC7F62-63C7-4436-ACD7-B16F5741F2FB}"/>
          </ac:spMkLst>
        </pc:spChg>
        <pc:spChg chg="mod">
          <ac:chgData name="MICHIELIN Lucia" userId="25d60082-b225-463e-a225-40b8a8c7c0b5" providerId="ADAL" clId="{17998FF7-A2E5-4875-99CC-EB098C689045}" dt="2021-03-31T10:28:25.278" v="119" actId="1035"/>
          <ac:spMkLst>
            <pc:docMk/>
            <pc:sldMk cId="133415497" sldId="365"/>
            <ac:spMk id="6" creationId="{AB43ECFD-B32D-476C-8FCD-1B83DBCF1711}"/>
          </ac:spMkLst>
        </pc:spChg>
        <pc:spChg chg="mod">
          <ac:chgData name="MICHIELIN Lucia" userId="25d60082-b225-463e-a225-40b8a8c7c0b5" providerId="ADAL" clId="{17998FF7-A2E5-4875-99CC-EB098C689045}" dt="2021-03-31T10:28:25.278" v="119" actId="1035"/>
          <ac:spMkLst>
            <pc:docMk/>
            <pc:sldMk cId="133415497" sldId="365"/>
            <ac:spMk id="8" creationId="{F54E8588-12D2-4795-B7AE-0BB5D2252A1A}"/>
          </ac:spMkLst>
        </pc:spChg>
        <pc:spChg chg="mod">
          <ac:chgData name="MICHIELIN Lucia" userId="25d60082-b225-463e-a225-40b8a8c7c0b5" providerId="ADAL" clId="{17998FF7-A2E5-4875-99CC-EB098C689045}" dt="2021-03-31T10:28:25.278" v="119" actId="1035"/>
          <ac:spMkLst>
            <pc:docMk/>
            <pc:sldMk cId="133415497" sldId="365"/>
            <ac:spMk id="9" creationId="{9373EA0E-4B2F-40D5-A93E-28FB87620F49}"/>
          </ac:spMkLst>
        </pc:spChg>
        <pc:spChg chg="add mod">
          <ac:chgData name="MICHIELIN Lucia" userId="25d60082-b225-463e-a225-40b8a8c7c0b5" providerId="ADAL" clId="{17998FF7-A2E5-4875-99CC-EB098C689045}" dt="2021-03-31T10:28:28.301" v="120"/>
          <ac:spMkLst>
            <pc:docMk/>
            <pc:sldMk cId="133415497" sldId="365"/>
            <ac:spMk id="10" creationId="{BEA0EE8B-812C-49FE-A7B2-C414EF113AA7}"/>
          </ac:spMkLst>
        </pc:spChg>
        <pc:spChg chg="mod">
          <ac:chgData name="MICHIELIN Lucia" userId="25d60082-b225-463e-a225-40b8a8c7c0b5" providerId="ADAL" clId="{17998FF7-A2E5-4875-99CC-EB098C689045}" dt="2021-03-31T10:28:25.278" v="119" actId="1035"/>
          <ac:spMkLst>
            <pc:docMk/>
            <pc:sldMk cId="133415497" sldId="365"/>
            <ac:spMk id="12" creationId="{A42AFADE-0167-45A0-A160-1DB66AD03EA6}"/>
          </ac:spMkLst>
        </pc:spChg>
        <pc:spChg chg="mod">
          <ac:chgData name="MICHIELIN Lucia" userId="25d60082-b225-463e-a225-40b8a8c7c0b5" providerId="ADAL" clId="{17998FF7-A2E5-4875-99CC-EB098C689045}" dt="2021-03-31T10:28:25.278" v="119" actId="1035"/>
          <ac:spMkLst>
            <pc:docMk/>
            <pc:sldMk cId="133415497" sldId="365"/>
            <ac:spMk id="13" creationId="{7133DAD6-C6B0-4EBD-8340-1C893F490ADC}"/>
          </ac:spMkLst>
        </pc:spChg>
        <pc:spChg chg="add mod">
          <ac:chgData name="MICHIELIN Lucia" userId="25d60082-b225-463e-a225-40b8a8c7c0b5" providerId="ADAL" clId="{17998FF7-A2E5-4875-99CC-EB098C689045}" dt="2021-03-31T10:28:28.301" v="120"/>
          <ac:spMkLst>
            <pc:docMk/>
            <pc:sldMk cId="133415497" sldId="365"/>
            <ac:spMk id="14" creationId="{5B8F8C9A-BFB5-4F3F-ABB3-253382618673}"/>
          </ac:spMkLst>
        </pc:spChg>
        <pc:picChg chg="mod">
          <ac:chgData name="MICHIELIN Lucia" userId="25d60082-b225-463e-a225-40b8a8c7c0b5" providerId="ADAL" clId="{17998FF7-A2E5-4875-99CC-EB098C689045}" dt="2021-03-31T10:28:16.829" v="96" actId="14100"/>
          <ac:picMkLst>
            <pc:docMk/>
            <pc:sldMk cId="133415497" sldId="365"/>
            <ac:picMk id="4" creationId="{04E8D12F-3BC5-48DA-9EE9-893D079989F8}"/>
          </ac:picMkLst>
        </pc:picChg>
        <pc:picChg chg="add mod">
          <ac:chgData name="MICHIELIN Lucia" userId="25d60082-b225-463e-a225-40b8a8c7c0b5" providerId="ADAL" clId="{17998FF7-A2E5-4875-99CC-EB098C689045}" dt="2021-03-31T10:28:28.301" v="120"/>
          <ac:picMkLst>
            <pc:docMk/>
            <pc:sldMk cId="133415497" sldId="365"/>
            <ac:picMk id="11" creationId="{B9B9B8EE-F3F6-40BD-99A8-C239CFE58824}"/>
          </ac:picMkLst>
        </pc:picChg>
      </pc:sldChg>
      <pc:sldChg chg="addSp modSp mod">
        <pc:chgData name="MICHIELIN Lucia" userId="25d60082-b225-463e-a225-40b8a8c7c0b5" providerId="ADAL" clId="{17998FF7-A2E5-4875-99CC-EB098C689045}" dt="2021-03-31T10:29:07.298" v="159"/>
        <pc:sldMkLst>
          <pc:docMk/>
          <pc:sldMk cId="1468933222" sldId="366"/>
        </pc:sldMkLst>
        <pc:spChg chg="mod">
          <ac:chgData name="MICHIELIN Lucia" userId="25d60082-b225-463e-a225-40b8a8c7c0b5" providerId="ADAL" clId="{17998FF7-A2E5-4875-99CC-EB098C689045}" dt="2021-03-31T10:28:40.445" v="123" actId="1076"/>
          <ac:spMkLst>
            <pc:docMk/>
            <pc:sldMk cId="1468933222" sldId="366"/>
            <ac:spMk id="5" creationId="{50CC7F62-63C7-4436-ACD7-B16F5741F2FB}"/>
          </ac:spMkLst>
        </pc:spChg>
        <pc:spChg chg="mod">
          <ac:chgData name="MICHIELIN Lucia" userId="25d60082-b225-463e-a225-40b8a8c7c0b5" providerId="ADAL" clId="{17998FF7-A2E5-4875-99CC-EB098C689045}" dt="2021-03-31T10:28:53.652" v="158" actId="1036"/>
          <ac:spMkLst>
            <pc:docMk/>
            <pc:sldMk cId="1468933222" sldId="366"/>
            <ac:spMk id="7" creationId="{F06B7E9D-0D6A-4BE4-A41F-1B0ECCE75A95}"/>
          </ac:spMkLst>
        </pc:spChg>
        <pc:spChg chg="add mod">
          <ac:chgData name="MICHIELIN Lucia" userId="25d60082-b225-463e-a225-40b8a8c7c0b5" providerId="ADAL" clId="{17998FF7-A2E5-4875-99CC-EB098C689045}" dt="2021-03-31T10:29:07.298" v="159"/>
          <ac:spMkLst>
            <pc:docMk/>
            <pc:sldMk cId="1468933222" sldId="366"/>
            <ac:spMk id="15" creationId="{C9BB1FED-3562-4311-9E6B-5B6E702068BB}"/>
          </ac:spMkLst>
        </pc:spChg>
        <pc:spChg chg="add mod">
          <ac:chgData name="MICHIELIN Lucia" userId="25d60082-b225-463e-a225-40b8a8c7c0b5" providerId="ADAL" clId="{17998FF7-A2E5-4875-99CC-EB098C689045}" dt="2021-03-31T10:29:07.298" v="159"/>
          <ac:spMkLst>
            <pc:docMk/>
            <pc:sldMk cId="1468933222" sldId="366"/>
            <ac:spMk id="17" creationId="{D9ADAB53-5040-4316-8145-0A95766123DC}"/>
          </ac:spMkLst>
        </pc:spChg>
        <pc:spChg chg="mod">
          <ac:chgData name="MICHIELIN Lucia" userId="25d60082-b225-463e-a225-40b8a8c7c0b5" providerId="ADAL" clId="{17998FF7-A2E5-4875-99CC-EB098C689045}" dt="2021-03-31T10:28:53.652" v="158" actId="1036"/>
          <ac:spMkLst>
            <pc:docMk/>
            <pc:sldMk cId="1468933222" sldId="366"/>
            <ac:spMk id="36" creationId="{3AFB5E02-FF12-4A7E-8B77-F3E794925867}"/>
          </ac:spMkLst>
        </pc:spChg>
        <pc:picChg chg="mod">
          <ac:chgData name="MICHIELIN Lucia" userId="25d60082-b225-463e-a225-40b8a8c7c0b5" providerId="ADAL" clId="{17998FF7-A2E5-4875-99CC-EB098C689045}" dt="2021-03-31T10:28:37.309" v="122" actId="1076"/>
          <ac:picMkLst>
            <pc:docMk/>
            <pc:sldMk cId="1468933222" sldId="366"/>
            <ac:picMk id="4" creationId="{04E8D12F-3BC5-48DA-9EE9-893D079989F8}"/>
          </ac:picMkLst>
        </pc:picChg>
        <pc:picChg chg="add mod">
          <ac:chgData name="MICHIELIN Lucia" userId="25d60082-b225-463e-a225-40b8a8c7c0b5" providerId="ADAL" clId="{17998FF7-A2E5-4875-99CC-EB098C689045}" dt="2021-03-31T10:29:07.298" v="159"/>
          <ac:picMkLst>
            <pc:docMk/>
            <pc:sldMk cId="1468933222" sldId="366"/>
            <ac:picMk id="16" creationId="{791FB0CC-E7C4-411E-BD41-9465F9B0D953}"/>
          </ac:picMkLst>
        </pc:picChg>
        <pc:picChg chg="mod">
          <ac:chgData name="MICHIELIN Lucia" userId="25d60082-b225-463e-a225-40b8a8c7c0b5" providerId="ADAL" clId="{17998FF7-A2E5-4875-99CC-EB098C689045}" dt="2021-03-31T10:28:53.652" v="158" actId="1036"/>
          <ac:picMkLst>
            <pc:docMk/>
            <pc:sldMk cId="1468933222" sldId="366"/>
            <ac:picMk id="3076" creationId="{4B888811-2299-4B53-8275-4E07A419E8F5}"/>
          </ac:picMkLst>
        </pc:picChg>
        <pc:cxnChg chg="mod">
          <ac:chgData name="MICHIELIN Lucia" userId="25d60082-b225-463e-a225-40b8a8c7c0b5" providerId="ADAL" clId="{17998FF7-A2E5-4875-99CC-EB098C689045}" dt="2021-03-31T10:28:53.652" v="158" actId="1036"/>
          <ac:cxnSpMkLst>
            <pc:docMk/>
            <pc:sldMk cId="1468933222" sldId="366"/>
            <ac:cxnSpMk id="11" creationId="{9CFC9224-5A6D-4FD7-906D-D755287E1DCD}"/>
          </ac:cxnSpMkLst>
        </pc:cxnChg>
        <pc:cxnChg chg="mod">
          <ac:chgData name="MICHIELIN Lucia" userId="25d60082-b225-463e-a225-40b8a8c7c0b5" providerId="ADAL" clId="{17998FF7-A2E5-4875-99CC-EB098C689045}" dt="2021-03-31T10:28:53.652" v="158" actId="1036"/>
          <ac:cxnSpMkLst>
            <pc:docMk/>
            <pc:sldMk cId="1468933222" sldId="366"/>
            <ac:cxnSpMk id="18" creationId="{E894E5EC-EE7F-439E-A203-80A30E268B1F}"/>
          </ac:cxnSpMkLst>
        </pc:cxnChg>
        <pc:cxnChg chg="mod">
          <ac:chgData name="MICHIELIN Lucia" userId="25d60082-b225-463e-a225-40b8a8c7c0b5" providerId="ADAL" clId="{17998FF7-A2E5-4875-99CC-EB098C689045}" dt="2021-03-31T10:28:53.652" v="158" actId="1036"/>
          <ac:cxnSpMkLst>
            <pc:docMk/>
            <pc:sldMk cId="1468933222" sldId="366"/>
            <ac:cxnSpMk id="21" creationId="{17233932-E9DF-4114-A38F-00754D60391B}"/>
          </ac:cxnSpMkLst>
        </pc:cxnChg>
        <pc:cxnChg chg="mod">
          <ac:chgData name="MICHIELIN Lucia" userId="25d60082-b225-463e-a225-40b8a8c7c0b5" providerId="ADAL" clId="{17998FF7-A2E5-4875-99CC-EB098C689045}" dt="2021-03-31T10:28:53.652" v="158" actId="1036"/>
          <ac:cxnSpMkLst>
            <pc:docMk/>
            <pc:sldMk cId="1468933222" sldId="366"/>
            <ac:cxnSpMk id="23" creationId="{413298E6-8BE3-44F5-9E6F-1630635F78FD}"/>
          </ac:cxnSpMkLst>
        </pc:cxnChg>
        <pc:cxnChg chg="mod">
          <ac:chgData name="MICHIELIN Lucia" userId="25d60082-b225-463e-a225-40b8a8c7c0b5" providerId="ADAL" clId="{17998FF7-A2E5-4875-99CC-EB098C689045}" dt="2021-03-31T10:28:53.652" v="158" actId="1036"/>
          <ac:cxnSpMkLst>
            <pc:docMk/>
            <pc:sldMk cId="1468933222" sldId="366"/>
            <ac:cxnSpMk id="25" creationId="{342CD09E-C7EA-4407-8AA2-66587457FB03}"/>
          </ac:cxnSpMkLst>
        </pc:cxnChg>
        <pc:cxnChg chg="mod">
          <ac:chgData name="MICHIELIN Lucia" userId="25d60082-b225-463e-a225-40b8a8c7c0b5" providerId="ADAL" clId="{17998FF7-A2E5-4875-99CC-EB098C689045}" dt="2021-03-31T10:28:53.652" v="158" actId="1036"/>
          <ac:cxnSpMkLst>
            <pc:docMk/>
            <pc:sldMk cId="1468933222" sldId="366"/>
            <ac:cxnSpMk id="28" creationId="{2553D82F-C2E8-4319-A9D6-5A77D50018E4}"/>
          </ac:cxnSpMkLst>
        </pc:cxnChg>
        <pc:cxnChg chg="mod">
          <ac:chgData name="MICHIELIN Lucia" userId="25d60082-b225-463e-a225-40b8a8c7c0b5" providerId="ADAL" clId="{17998FF7-A2E5-4875-99CC-EB098C689045}" dt="2021-03-31T10:28:53.652" v="158" actId="1036"/>
          <ac:cxnSpMkLst>
            <pc:docMk/>
            <pc:sldMk cId="1468933222" sldId="366"/>
            <ac:cxnSpMk id="32" creationId="{13931E98-779B-48AD-8DFD-BFEB59F51C80}"/>
          </ac:cxnSpMkLst>
        </pc:cxnChg>
        <pc:cxnChg chg="mod">
          <ac:chgData name="MICHIELIN Lucia" userId="25d60082-b225-463e-a225-40b8a8c7c0b5" providerId="ADAL" clId="{17998FF7-A2E5-4875-99CC-EB098C689045}" dt="2021-03-31T10:28:53.652" v="158" actId="1036"/>
          <ac:cxnSpMkLst>
            <pc:docMk/>
            <pc:sldMk cId="1468933222" sldId="366"/>
            <ac:cxnSpMk id="35" creationId="{DF7860BC-18CE-453D-AD5B-5402E9D7E06C}"/>
          </ac:cxnSpMkLst>
        </pc:cxnChg>
      </pc:sldChg>
      <pc:sldChg chg="addSp modSp mod">
        <pc:chgData name="MICHIELIN Lucia" userId="25d60082-b225-463e-a225-40b8a8c7c0b5" providerId="ADAL" clId="{17998FF7-A2E5-4875-99CC-EB098C689045}" dt="2021-03-31T10:29:34.309" v="165" actId="1076"/>
        <pc:sldMkLst>
          <pc:docMk/>
          <pc:sldMk cId="203757104" sldId="367"/>
        </pc:sldMkLst>
        <pc:spChg chg="mod">
          <ac:chgData name="MICHIELIN Lucia" userId="25d60082-b225-463e-a225-40b8a8c7c0b5" providerId="ADAL" clId="{17998FF7-A2E5-4875-99CC-EB098C689045}" dt="2021-03-31T10:29:34.309" v="165" actId="1076"/>
          <ac:spMkLst>
            <pc:docMk/>
            <pc:sldMk cId="203757104" sldId="367"/>
            <ac:spMk id="3" creationId="{1F10F659-A7C8-4BB3-BB52-9DD21A94E7C7}"/>
          </ac:spMkLst>
        </pc:spChg>
        <pc:spChg chg="add mod">
          <ac:chgData name="MICHIELIN Lucia" userId="25d60082-b225-463e-a225-40b8a8c7c0b5" providerId="ADAL" clId="{17998FF7-A2E5-4875-99CC-EB098C689045}" dt="2021-03-31T10:29:22.628" v="162"/>
          <ac:spMkLst>
            <pc:docMk/>
            <pc:sldMk cId="203757104" sldId="367"/>
            <ac:spMk id="6" creationId="{79EE578E-ED7E-407D-ABCA-1D6B02EE2F0E}"/>
          </ac:spMkLst>
        </pc:spChg>
        <pc:spChg chg="add mod">
          <ac:chgData name="MICHIELIN Lucia" userId="25d60082-b225-463e-a225-40b8a8c7c0b5" providerId="ADAL" clId="{17998FF7-A2E5-4875-99CC-EB098C689045}" dt="2021-03-31T10:29:22.628" v="162"/>
          <ac:spMkLst>
            <pc:docMk/>
            <pc:sldMk cId="203757104" sldId="367"/>
            <ac:spMk id="8" creationId="{BC561F58-85AC-43F7-8F5B-C4E109DF718B}"/>
          </ac:spMkLst>
        </pc:spChg>
        <pc:picChg chg="mod">
          <ac:chgData name="MICHIELIN Lucia" userId="25d60082-b225-463e-a225-40b8a8c7c0b5" providerId="ADAL" clId="{17998FF7-A2E5-4875-99CC-EB098C689045}" dt="2021-03-31T10:29:27.325" v="163" actId="14100"/>
          <ac:picMkLst>
            <pc:docMk/>
            <pc:sldMk cId="203757104" sldId="367"/>
            <ac:picMk id="2" creationId="{CCB54A77-D457-4FA1-97B7-0CEDDC1AE7D6}"/>
          </ac:picMkLst>
        </pc:picChg>
        <pc:picChg chg="add mod">
          <ac:chgData name="MICHIELIN Lucia" userId="25d60082-b225-463e-a225-40b8a8c7c0b5" providerId="ADAL" clId="{17998FF7-A2E5-4875-99CC-EB098C689045}" dt="2021-03-31T10:29:22.628" v="162"/>
          <ac:picMkLst>
            <pc:docMk/>
            <pc:sldMk cId="203757104" sldId="367"/>
            <ac:picMk id="7" creationId="{846DD290-4558-4245-B416-2F7AD17E33E0}"/>
          </ac:picMkLst>
        </pc:picChg>
        <pc:picChg chg="mod">
          <ac:chgData name="MICHIELIN Lucia" userId="25d60082-b225-463e-a225-40b8a8c7c0b5" providerId="ADAL" clId="{17998FF7-A2E5-4875-99CC-EB098C689045}" dt="2021-03-31T10:29:30.045" v="164" actId="14100"/>
          <ac:picMkLst>
            <pc:docMk/>
            <pc:sldMk cId="203757104" sldId="367"/>
            <ac:picMk id="16" creationId="{615D4FE2-BF0E-4B02-933C-AD89FF03ED66}"/>
          </ac:picMkLst>
        </pc:picChg>
      </pc:sldChg>
      <pc:sldChg chg="addSp modSp mod">
        <pc:chgData name="MICHIELIN Lucia" userId="25d60082-b225-463e-a225-40b8a8c7c0b5" providerId="ADAL" clId="{17998FF7-A2E5-4875-99CC-EB098C689045}" dt="2021-03-31T10:30:14.855" v="173"/>
        <pc:sldMkLst>
          <pc:docMk/>
          <pc:sldMk cId="1981527972" sldId="370"/>
        </pc:sldMkLst>
        <pc:spChg chg="mod">
          <ac:chgData name="MICHIELIN Lucia" userId="25d60082-b225-463e-a225-40b8a8c7c0b5" providerId="ADAL" clId="{17998FF7-A2E5-4875-99CC-EB098C689045}" dt="2021-03-31T10:30:02.300" v="171" actId="1076"/>
          <ac:spMkLst>
            <pc:docMk/>
            <pc:sldMk cId="1981527972" sldId="370"/>
            <ac:spMk id="5" creationId="{64B9C246-D1D3-4324-AD6B-95EEBF294098}"/>
          </ac:spMkLst>
        </pc:spChg>
        <pc:spChg chg="mod">
          <ac:chgData name="MICHIELIN Lucia" userId="25d60082-b225-463e-a225-40b8a8c7c0b5" providerId="ADAL" clId="{17998FF7-A2E5-4875-99CC-EB098C689045}" dt="2021-03-31T10:30:10.941" v="172" actId="1076"/>
          <ac:spMkLst>
            <pc:docMk/>
            <pc:sldMk cId="1981527972" sldId="370"/>
            <ac:spMk id="6" creationId="{3403EFCD-FA03-4141-8D5E-6A302A7F89FC}"/>
          </ac:spMkLst>
        </pc:spChg>
        <pc:spChg chg="mod">
          <ac:chgData name="MICHIELIN Lucia" userId="25d60082-b225-463e-a225-40b8a8c7c0b5" providerId="ADAL" clId="{17998FF7-A2E5-4875-99CC-EB098C689045}" dt="2021-03-31T10:30:10.941" v="172" actId="1076"/>
          <ac:spMkLst>
            <pc:docMk/>
            <pc:sldMk cId="1981527972" sldId="370"/>
            <ac:spMk id="9" creationId="{3F206CFF-BD43-47F2-8EC0-ACA9430EA6BF}"/>
          </ac:spMkLst>
        </pc:spChg>
        <pc:spChg chg="mod">
          <ac:chgData name="MICHIELIN Lucia" userId="25d60082-b225-463e-a225-40b8a8c7c0b5" providerId="ADAL" clId="{17998FF7-A2E5-4875-99CC-EB098C689045}" dt="2021-03-31T10:30:10.941" v="172" actId="1076"/>
          <ac:spMkLst>
            <pc:docMk/>
            <pc:sldMk cId="1981527972" sldId="370"/>
            <ac:spMk id="10" creationId="{16E3AB36-F269-464D-A98A-0AD43257A474}"/>
          </ac:spMkLst>
        </pc:spChg>
        <pc:spChg chg="add mod">
          <ac:chgData name="MICHIELIN Lucia" userId="25d60082-b225-463e-a225-40b8a8c7c0b5" providerId="ADAL" clId="{17998FF7-A2E5-4875-99CC-EB098C689045}" dt="2021-03-31T10:30:14.855" v="173"/>
          <ac:spMkLst>
            <pc:docMk/>
            <pc:sldMk cId="1981527972" sldId="370"/>
            <ac:spMk id="11" creationId="{26E7EA37-C9C3-4A7D-B4F7-17C405906D86}"/>
          </ac:spMkLst>
        </pc:spChg>
        <pc:spChg chg="add mod">
          <ac:chgData name="MICHIELIN Lucia" userId="25d60082-b225-463e-a225-40b8a8c7c0b5" providerId="ADAL" clId="{17998FF7-A2E5-4875-99CC-EB098C689045}" dt="2021-03-31T10:30:14.855" v="173"/>
          <ac:spMkLst>
            <pc:docMk/>
            <pc:sldMk cId="1981527972" sldId="370"/>
            <ac:spMk id="13" creationId="{F90B296F-19F3-47BB-8C29-9C69E0380C4C}"/>
          </ac:spMkLst>
        </pc:spChg>
        <pc:picChg chg="mod">
          <ac:chgData name="MICHIELIN Lucia" userId="25d60082-b225-463e-a225-40b8a8c7c0b5" providerId="ADAL" clId="{17998FF7-A2E5-4875-99CC-EB098C689045}" dt="2021-03-31T10:30:00.581" v="170" actId="14100"/>
          <ac:picMkLst>
            <pc:docMk/>
            <pc:sldMk cId="1981527972" sldId="370"/>
            <ac:picMk id="4" creationId="{B3BA99B1-24B9-4EF0-9022-2EA1C2CB6FEF}"/>
          </ac:picMkLst>
        </pc:picChg>
        <pc:picChg chg="add mod">
          <ac:chgData name="MICHIELIN Lucia" userId="25d60082-b225-463e-a225-40b8a8c7c0b5" providerId="ADAL" clId="{17998FF7-A2E5-4875-99CC-EB098C689045}" dt="2021-03-31T10:30:14.855" v="173"/>
          <ac:picMkLst>
            <pc:docMk/>
            <pc:sldMk cId="1981527972" sldId="370"/>
            <ac:picMk id="12" creationId="{151636AF-63CA-4799-B299-C2AC6084BCB3}"/>
          </ac:picMkLst>
        </pc:picChg>
        <pc:picChg chg="mod">
          <ac:chgData name="MICHIELIN Lucia" userId="25d60082-b225-463e-a225-40b8a8c7c0b5" providerId="ADAL" clId="{17998FF7-A2E5-4875-99CC-EB098C689045}" dt="2021-03-31T10:30:10.941" v="172" actId="1076"/>
          <ac:picMkLst>
            <pc:docMk/>
            <pc:sldMk cId="1981527972" sldId="370"/>
            <ac:picMk id="4098" creationId="{75DDC389-3F1B-43D8-8BF2-486340DCD742}"/>
          </ac:picMkLst>
        </pc:picChg>
        <pc:picChg chg="mod">
          <ac:chgData name="MICHIELIN Lucia" userId="25d60082-b225-463e-a225-40b8a8c7c0b5" providerId="ADAL" clId="{17998FF7-A2E5-4875-99CC-EB098C689045}" dt="2021-03-31T10:30:10.941" v="172" actId="1076"/>
          <ac:picMkLst>
            <pc:docMk/>
            <pc:sldMk cId="1981527972" sldId="370"/>
            <ac:picMk id="4100" creationId="{3A3C5B53-F6B3-49FA-88AE-ADD46894501C}"/>
          </ac:picMkLst>
        </pc:picChg>
      </pc:sldChg>
      <pc:sldChg chg="addSp modSp mod">
        <pc:chgData name="MICHIELIN Lucia" userId="25d60082-b225-463e-a225-40b8a8c7c0b5" providerId="ADAL" clId="{17998FF7-A2E5-4875-99CC-EB098C689045}" dt="2021-03-31T10:29:53.816" v="169"/>
        <pc:sldMkLst>
          <pc:docMk/>
          <pc:sldMk cId="2653139257" sldId="371"/>
        </pc:sldMkLst>
        <pc:spChg chg="mod">
          <ac:chgData name="MICHIELIN Lucia" userId="25d60082-b225-463e-a225-40b8a8c7c0b5" providerId="ADAL" clId="{17998FF7-A2E5-4875-99CC-EB098C689045}" dt="2021-03-31T10:29:46.397" v="167" actId="1076"/>
          <ac:spMkLst>
            <pc:docMk/>
            <pc:sldMk cId="2653139257" sldId="371"/>
            <ac:spMk id="5" creationId="{50CC7F62-63C7-4436-ACD7-B16F5741F2FB}"/>
          </ac:spMkLst>
        </pc:spChg>
        <pc:spChg chg="mod">
          <ac:chgData name="MICHIELIN Lucia" userId="25d60082-b225-463e-a225-40b8a8c7c0b5" providerId="ADAL" clId="{17998FF7-A2E5-4875-99CC-EB098C689045}" dt="2021-03-31T10:29:52.566" v="168" actId="1076"/>
          <ac:spMkLst>
            <pc:docMk/>
            <pc:sldMk cId="2653139257" sldId="371"/>
            <ac:spMk id="6" creationId="{E8CC3BA1-E35B-4FE5-BEF6-6704ABC87EB9}"/>
          </ac:spMkLst>
        </pc:spChg>
        <pc:spChg chg="mod">
          <ac:chgData name="MICHIELIN Lucia" userId="25d60082-b225-463e-a225-40b8a8c7c0b5" providerId="ADAL" clId="{17998FF7-A2E5-4875-99CC-EB098C689045}" dt="2021-03-31T10:29:52.566" v="168" actId="1076"/>
          <ac:spMkLst>
            <pc:docMk/>
            <pc:sldMk cId="2653139257" sldId="371"/>
            <ac:spMk id="8" creationId="{48E1B828-42FA-466F-8E98-90ADDA89532F}"/>
          </ac:spMkLst>
        </pc:spChg>
        <pc:spChg chg="add mod">
          <ac:chgData name="MICHIELIN Lucia" userId="25d60082-b225-463e-a225-40b8a8c7c0b5" providerId="ADAL" clId="{17998FF7-A2E5-4875-99CC-EB098C689045}" dt="2021-03-31T10:29:53.816" v="169"/>
          <ac:spMkLst>
            <pc:docMk/>
            <pc:sldMk cId="2653139257" sldId="371"/>
            <ac:spMk id="9" creationId="{7082213C-5A78-4E6D-9FEE-B2E249AB4B43}"/>
          </ac:spMkLst>
        </pc:spChg>
        <pc:spChg chg="add mod">
          <ac:chgData name="MICHIELIN Lucia" userId="25d60082-b225-463e-a225-40b8a8c7c0b5" providerId="ADAL" clId="{17998FF7-A2E5-4875-99CC-EB098C689045}" dt="2021-03-31T10:29:53.816" v="169"/>
          <ac:spMkLst>
            <pc:docMk/>
            <pc:sldMk cId="2653139257" sldId="371"/>
            <ac:spMk id="11" creationId="{6850BDBD-B61D-4D54-AD20-A9C9C5CC3142}"/>
          </ac:spMkLst>
        </pc:spChg>
        <pc:picChg chg="mod">
          <ac:chgData name="MICHIELIN Lucia" userId="25d60082-b225-463e-a225-40b8a8c7c0b5" providerId="ADAL" clId="{17998FF7-A2E5-4875-99CC-EB098C689045}" dt="2021-03-31T10:29:52.566" v="168" actId="1076"/>
          <ac:picMkLst>
            <pc:docMk/>
            <pc:sldMk cId="2653139257" sldId="371"/>
            <ac:picMk id="2" creationId="{3AF29E22-65F1-4519-AD2E-C78620366C62}"/>
          </ac:picMkLst>
        </pc:picChg>
        <pc:picChg chg="mod">
          <ac:chgData name="MICHIELIN Lucia" userId="25d60082-b225-463e-a225-40b8a8c7c0b5" providerId="ADAL" clId="{17998FF7-A2E5-4875-99CC-EB098C689045}" dt="2021-03-31T10:29:44.174" v="166" actId="14100"/>
          <ac:picMkLst>
            <pc:docMk/>
            <pc:sldMk cId="2653139257" sldId="371"/>
            <ac:picMk id="4" creationId="{04E8D12F-3BC5-48DA-9EE9-893D079989F8}"/>
          </ac:picMkLst>
        </pc:picChg>
        <pc:picChg chg="mod">
          <ac:chgData name="MICHIELIN Lucia" userId="25d60082-b225-463e-a225-40b8a8c7c0b5" providerId="ADAL" clId="{17998FF7-A2E5-4875-99CC-EB098C689045}" dt="2021-03-31T10:29:52.566" v="168" actId="1076"/>
          <ac:picMkLst>
            <pc:docMk/>
            <pc:sldMk cId="2653139257" sldId="371"/>
            <ac:picMk id="7" creationId="{BE1A72EE-16C0-4398-8569-C2A6B644C82C}"/>
          </ac:picMkLst>
        </pc:picChg>
        <pc:picChg chg="add mod">
          <ac:chgData name="MICHIELIN Lucia" userId="25d60082-b225-463e-a225-40b8a8c7c0b5" providerId="ADAL" clId="{17998FF7-A2E5-4875-99CC-EB098C689045}" dt="2021-03-31T10:29:53.816" v="169"/>
          <ac:picMkLst>
            <pc:docMk/>
            <pc:sldMk cId="2653139257" sldId="371"/>
            <ac:picMk id="10" creationId="{13126F95-1B1A-4C59-99F4-6516FECE3F97}"/>
          </ac:picMkLst>
        </pc:picChg>
      </pc:sldChg>
      <pc:sldChg chg="addSp delSp modSp add mod">
        <pc:chgData name="MICHIELIN Lucia" userId="25d60082-b225-463e-a225-40b8a8c7c0b5" providerId="ADAL" clId="{17998FF7-A2E5-4875-99CC-EB098C689045}" dt="2021-03-31T10:48:32.117" v="425" actId="1076"/>
        <pc:sldMkLst>
          <pc:docMk/>
          <pc:sldMk cId="3401848762" sldId="372"/>
        </pc:sldMkLst>
        <pc:spChg chg="del mod">
          <ac:chgData name="MICHIELIN Lucia" userId="25d60082-b225-463e-a225-40b8a8c7c0b5" providerId="ADAL" clId="{17998FF7-A2E5-4875-99CC-EB098C689045}" dt="2021-03-31T10:33:56.179" v="222" actId="478"/>
          <ac:spMkLst>
            <pc:docMk/>
            <pc:sldMk cId="3401848762" sldId="372"/>
            <ac:spMk id="2" creationId="{CB4793D2-CB7C-47D6-A4D2-7BBA9144378D}"/>
          </ac:spMkLst>
        </pc:spChg>
        <pc:spChg chg="mod">
          <ac:chgData name="MICHIELIN Lucia" userId="25d60082-b225-463e-a225-40b8a8c7c0b5" providerId="ADAL" clId="{17998FF7-A2E5-4875-99CC-EB098C689045}" dt="2021-03-31T10:48:32.117" v="425" actId="1076"/>
          <ac:spMkLst>
            <pc:docMk/>
            <pc:sldMk cId="3401848762" sldId="372"/>
            <ac:spMk id="3" creationId="{B39546DA-8B3B-4285-983F-A7F8F387A3AC}"/>
          </ac:spMkLst>
        </pc:spChg>
        <pc:spChg chg="add del mod">
          <ac:chgData name="MICHIELIN Lucia" userId="25d60082-b225-463e-a225-40b8a8c7c0b5" providerId="ADAL" clId="{17998FF7-A2E5-4875-99CC-EB098C689045}" dt="2021-03-31T10:48:27.014" v="424" actId="14100"/>
          <ac:spMkLst>
            <pc:docMk/>
            <pc:sldMk cId="3401848762" sldId="372"/>
            <ac:spMk id="4" creationId="{00000000-0000-0000-0000-000000000000}"/>
          </ac:spMkLst>
        </pc:spChg>
        <pc:spChg chg="add mod">
          <ac:chgData name="MICHIELIN Lucia" userId="25d60082-b225-463e-a225-40b8a8c7c0b5" providerId="ADAL" clId="{17998FF7-A2E5-4875-99CC-EB098C689045}" dt="2021-03-31T10:45:36.253" v="398" actId="14100"/>
          <ac:spMkLst>
            <pc:docMk/>
            <pc:sldMk cId="3401848762" sldId="372"/>
            <ac:spMk id="5" creationId="{DE70C5F2-99B9-4B21-B270-6F2CA40ECF20}"/>
          </ac:spMkLst>
        </pc:spChg>
      </pc:sldChg>
    </pc:docChg>
  </pc:docChgLst>
</pc:chgInfo>
</file>

<file path=ppt/media/image1.jpeg>
</file>

<file path=ppt/media/image10.jpeg>
</file>

<file path=ppt/media/image11.jpe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803F97-751F-4303-B28F-CFD08871FB88}" type="datetimeFigureOut">
              <a:rPr lang="it-IT" smtClean="0"/>
              <a:t>31/03/2021</a:t>
            </a:fld>
            <a:endParaRPr lang="it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CE5F16-6B97-4732-B50E-642320EAB135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883358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122189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6E6AF4-888B-4F0F-A8AC-A2CC65DFFF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6EFB5B-8DCF-43F2-B085-A09A269E77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FE76DC-9CEF-4E13-BE2E-FA899C501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7D40F-D246-4C67-B316-F551E19BE2A2}" type="datetimeFigureOut">
              <a:rPr lang="it-IT" smtClean="0"/>
              <a:t>31/03/2021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23368-E90C-4254-800C-351C63AEB3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552FC5-2C0C-4B18-BC57-D8AF7DC8A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1CC21-7156-4C68-9B4B-F524580C1BB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685323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57211-15B7-444A-95B0-C519D2E4E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58AD8A-8B41-4F10-900C-D45C3C175D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685CFE-6241-4AF2-918B-FDF74585D9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7D40F-D246-4C67-B316-F551E19BE2A2}" type="datetimeFigureOut">
              <a:rPr lang="it-IT" smtClean="0"/>
              <a:t>31/03/2021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1F7118-B697-4C76-9EC3-F2159F799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3CFF3D-BE71-4982-86A9-E26164268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1CC21-7156-4C68-9B4B-F524580C1BB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63074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14F733C-7811-4C01-BF47-F9A981B9CD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5198F8-FB3A-4986-BDD8-A4C3A78C9C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330DAE-A4AC-4F3F-B10B-E8BE99B465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7D40F-D246-4C67-B316-F551E19BE2A2}" type="datetimeFigureOut">
              <a:rPr lang="it-IT" smtClean="0"/>
              <a:t>31/03/2021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B3E974-FCF2-48CF-B280-F61A62C72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4D3B62-6C69-4895-AF4D-B7E5848CB9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1CC21-7156-4C68-9B4B-F524580C1BB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137397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472B5-CE7D-4ACA-8064-1CE4B42A9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52647F-901B-4F45-885B-51A586EEB2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4C8CBE-3CB5-4E1C-A8D7-9C67701A0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7D40F-D246-4C67-B316-F551E19BE2A2}" type="datetimeFigureOut">
              <a:rPr lang="it-IT" smtClean="0"/>
              <a:t>31/03/2021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2B18F1-D465-4C2B-893E-964491D1B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00F785-E85F-4BBD-88AA-44A6F7363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1CC21-7156-4C68-9B4B-F524580C1BB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850155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F2EC5-C333-44EF-9228-28711B4C08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C302D2-F3FF-4537-96B9-C405DA4ECC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CDC1A1-EC4A-4682-B6E0-00EE0302C0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7D40F-D246-4C67-B316-F551E19BE2A2}" type="datetimeFigureOut">
              <a:rPr lang="it-IT" smtClean="0"/>
              <a:t>31/03/2021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56F046-3B99-4C1E-A352-5FAABA4963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831436-D0F8-48BB-BB07-8D9587E4F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1CC21-7156-4C68-9B4B-F524580C1BB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399265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83B1B-A230-4ADB-8472-2F5324614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F99276-FDF3-4401-8B3A-2116239495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10486B-2A7F-45D7-8309-65644BCEB5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2752A6-C065-4266-88B9-E8F3E070F6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7D40F-D246-4C67-B316-F551E19BE2A2}" type="datetimeFigureOut">
              <a:rPr lang="it-IT" smtClean="0"/>
              <a:t>31/03/2021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235E67-5FDF-449A-B077-5AE9C77EB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C0572C-BBA9-453E-A6E5-6E28714C7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1CC21-7156-4C68-9B4B-F524580C1BB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298079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4EC74C-C104-49CC-8D11-518688516C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06C356-0DC5-4590-94A8-CC002D1414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28EED4-C329-4E02-A482-E762AC3570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ABDDB5-4AE4-4943-B572-DE5444FEF7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2DEF6D-1973-4CAA-9FF7-2F0BF4A405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1D13C6C-E979-47D7-8FB2-7568AEB1E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7D40F-D246-4C67-B316-F551E19BE2A2}" type="datetimeFigureOut">
              <a:rPr lang="it-IT" smtClean="0"/>
              <a:t>31/03/2021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5099D4-3567-491D-9CAC-F6505DFA6B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60EEFD1-13F1-4073-B87C-1F3A5DD0E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1CC21-7156-4C68-9B4B-F524580C1BB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491763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C935C-FA75-46B9-ADD8-7CB78F45AC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F41AC3-0C9E-490E-82EA-4A4965A91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7D40F-D246-4C67-B316-F551E19BE2A2}" type="datetimeFigureOut">
              <a:rPr lang="it-IT" smtClean="0"/>
              <a:t>31/03/2021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10EAE1-577B-49E9-81C8-F767F9171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429DCC-FD83-4A91-A733-C0CB132B3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1CC21-7156-4C68-9B4B-F524580C1BB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61619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D7A67AC-D9E8-42B1-9577-F5FD2445F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7D40F-D246-4C67-B316-F551E19BE2A2}" type="datetimeFigureOut">
              <a:rPr lang="it-IT" smtClean="0"/>
              <a:t>31/03/2021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5EFF294-2D9F-457C-A050-47831F5EA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D7CEC7-48F5-43C1-8CAA-65DC886043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1CC21-7156-4C68-9B4B-F524580C1BB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681055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89C50-54EC-4B8A-9A42-020562D1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5DF0F6-CA49-4AC9-A452-6B15893FB8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49E019-AFCE-46FA-89DF-E8C0983DEA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FD5D10-EAA9-425D-BD94-97379672E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7D40F-D246-4C67-B316-F551E19BE2A2}" type="datetimeFigureOut">
              <a:rPr lang="it-IT" smtClean="0"/>
              <a:t>31/03/2021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4AEBB6-080E-4C9F-AAD9-2D7F156133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ABB363-0B68-4E56-BDF1-DF54FC57E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1CC21-7156-4C68-9B4B-F524580C1BB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701254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FB243-083C-4A72-88CC-6039A99764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8831F0-9038-4010-8EB1-8EE15336BB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DC55AF-3EDA-4BA5-99A3-6F7A635238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BD5531-01EA-4385-899B-25AC5C703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7D40F-D246-4C67-B316-F551E19BE2A2}" type="datetimeFigureOut">
              <a:rPr lang="it-IT" smtClean="0"/>
              <a:t>31/03/2021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8EFCBD-37F8-4AFB-9E53-36524AC2D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4779D3-49B5-4F15-A248-64D7577B1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1CC21-7156-4C68-9B4B-F524580C1BB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3419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17DFA0-FB00-4129-BF0E-19C9018516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122F14-64F0-4695-8187-C52EB6A123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EB2177-8EFC-49F1-A028-6DA38E67D4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67D40F-D246-4C67-B316-F551E19BE2A2}" type="datetimeFigureOut">
              <a:rPr lang="it-IT" smtClean="0"/>
              <a:t>31/03/2021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C9BB44-565A-4FDA-9BC9-5BD0E9D46F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28B76C-3CFC-4ECD-9B39-28DC3C3140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D1CC21-7156-4C68-9B4B-F524580C1BB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01210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khanacademy.org/math/ap-statistics/gathering-data-ap/sampling-observational-studies/a/identifying-bias-in-samples-and-surveys" TargetMode="External"/><Relationship Id="rId13" Type="http://schemas.openxmlformats.org/officeDocument/2006/relationships/hyperlink" Target="https://en.wikipedia.org/wiki/Normal_distribution" TargetMode="External"/><Relationship Id="rId18" Type="http://schemas.openxmlformats.org/officeDocument/2006/relationships/hyperlink" Target="https://www.r-graph-gallery.com/heatmap" TargetMode="External"/><Relationship Id="rId3" Type="http://schemas.openxmlformats.org/officeDocument/2006/relationships/hyperlink" Target="https://www.formpl.us/blog/data-collection-method" TargetMode="External"/><Relationship Id="rId7" Type="http://schemas.openxmlformats.org/officeDocument/2006/relationships/hyperlink" Target="https://www.statisticshowto.com/what-is-bias/" TargetMode="External"/><Relationship Id="rId12" Type="http://schemas.openxmlformats.org/officeDocument/2006/relationships/hyperlink" Target="https://www.youtube.com/watch?v=pYxNSUDSFH4" TargetMode="External"/><Relationship Id="rId17" Type="http://schemas.openxmlformats.org/officeDocument/2006/relationships/hyperlink" Target="https://www.r-graph-gallery.com/320-the-basis-of-bubble-plot.html" TargetMode="External"/><Relationship Id="rId2" Type="http://schemas.openxmlformats.org/officeDocument/2006/relationships/hyperlink" Target="https://www.scribbr.com/methodology/data-collection/" TargetMode="External"/><Relationship Id="rId16" Type="http://schemas.openxmlformats.org/officeDocument/2006/relationships/hyperlink" Target="https://www.r-graph-gallery.com/2d-density-plot-with-ggplot2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questionpro.com/blog/population-vs-sample/" TargetMode="External"/><Relationship Id="rId11" Type="http://schemas.openxmlformats.org/officeDocument/2006/relationships/hyperlink" Target="https://www.youtube.com/watch?v=KzfWUEJjG18" TargetMode="External"/><Relationship Id="rId5" Type="http://schemas.openxmlformats.org/officeDocument/2006/relationships/hyperlink" Target="https://www.youtube.com/watch?v=DOnucdP7LNU" TargetMode="External"/><Relationship Id="rId15" Type="http://schemas.openxmlformats.org/officeDocument/2006/relationships/hyperlink" Target="https://www.youtube.com/watch?v=rzFX5NWojp0" TargetMode="External"/><Relationship Id="rId10" Type="http://schemas.openxmlformats.org/officeDocument/2006/relationships/hyperlink" Target="https://en.wikipedia.org/wiki/Probability_theory" TargetMode="External"/><Relationship Id="rId4" Type="http://schemas.openxmlformats.org/officeDocument/2006/relationships/hyperlink" Target="https://www.youtube.com/watch?v=eIZD1BFfw8E" TargetMode="External"/><Relationship Id="rId9" Type="http://schemas.openxmlformats.org/officeDocument/2006/relationships/hyperlink" Target="https://en.wikipedia.org/wiki/Survivorship_bias" TargetMode="External"/><Relationship Id="rId14" Type="http://schemas.openxmlformats.org/officeDocument/2006/relationships/hyperlink" Target="https://www.mathsisfun.com/data/standard-normal-distribution.html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Abraham_Wald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6.png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Chart, scatter chart&#10;&#10;Description automatically generated">
            <a:extLst>
              <a:ext uri="{FF2B5EF4-FFF2-40B4-BE49-F238E27FC236}">
                <a16:creationId xmlns:a16="http://schemas.microsoft.com/office/drawing/2014/main" id="{00C68EE5-4AD4-46C3-B803-EEBCB50097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4992" y="668503"/>
            <a:ext cx="8437008" cy="585853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0"/>
            <a:ext cx="3713584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3429000"/>
            <a:ext cx="3713584" cy="1046681"/>
          </a:xfrm>
          <a:noFill/>
        </p:spPr>
        <p:txBody>
          <a:bodyPr>
            <a:normAutofit fontScale="90000"/>
          </a:bodyPr>
          <a:lstStyle/>
          <a:p>
            <a:r>
              <a:rPr lang="it-IT" dirty="0">
                <a:solidFill>
                  <a:schemeClr val="bg1"/>
                </a:solidFill>
              </a:rPr>
              <a:t>Basic Statistics and Visualisation with R</a:t>
            </a: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73C333-9695-463E-9B09-1C9345113A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2650" y="0"/>
            <a:ext cx="2419350" cy="242887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93102" y="6372809"/>
            <a:ext cx="2920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Lucia.michielin@ed.ac.uk</a:t>
            </a:r>
          </a:p>
        </p:txBody>
      </p:sp>
    </p:spTree>
    <p:extLst>
      <p:ext uri="{BB962C8B-B14F-4D97-AF65-F5344CB8AC3E}">
        <p14:creationId xmlns:p14="http://schemas.microsoft.com/office/powerpoint/2010/main" val="31665378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Probability - Meme Guy">
            <a:extLst>
              <a:ext uri="{FF2B5EF4-FFF2-40B4-BE49-F238E27FC236}">
                <a16:creationId xmlns:a16="http://schemas.microsoft.com/office/drawing/2014/main" id="{6ACB248E-B045-4F4B-96F3-2AA3951C1B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3369" y="288576"/>
            <a:ext cx="5288707" cy="5444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DB97B3B-2A32-4BBB-9127-AC12016719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8324"/>
            <a:ext cx="3070371" cy="5942908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0CC7F62-63C7-4436-ACD7-B16F5741F2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275" y="2348179"/>
            <a:ext cx="2868484" cy="1325563"/>
          </a:xfrm>
        </p:spPr>
        <p:txBody>
          <a:bodyPr/>
          <a:lstStyle/>
          <a:p>
            <a:pPr algn="ctr"/>
            <a:r>
              <a:rPr lang="it-IT" u="sng" dirty="0">
                <a:solidFill>
                  <a:schemeClr val="bg1"/>
                </a:solidFill>
              </a:rPr>
              <a:t>Assess</a:t>
            </a:r>
            <a:r>
              <a:rPr lang="it-IT" dirty="0">
                <a:solidFill>
                  <a:schemeClr val="bg1"/>
                </a:solidFill>
              </a:rPr>
              <a:t> Probability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8DC33B7-C9B2-452E-AABF-EF8B2EB67B8A}"/>
              </a:ext>
            </a:extLst>
          </p:cNvPr>
          <p:cNvSpPr/>
          <p:nvPr/>
        </p:nvSpPr>
        <p:spPr>
          <a:xfrm>
            <a:off x="7239699" y="2957022"/>
            <a:ext cx="4952301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“</a:t>
            </a:r>
            <a:r>
              <a:rPr lang="en-US" sz="2800" b="1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Probability</a:t>
            </a:r>
            <a:r>
              <a:rPr lang="en-US" sz="28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 is a numerical description of how likely an </a:t>
            </a:r>
            <a:r>
              <a:rPr lang="en-US" sz="2800" b="0" i="0" u="none" strike="noStrik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event</a:t>
            </a:r>
            <a:r>
              <a:rPr lang="en-US" sz="28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 is to occur or how likely it is that a proposition is true”</a:t>
            </a:r>
          </a:p>
          <a:p>
            <a:pPr algn="r"/>
            <a:r>
              <a:rPr lang="it-IT" sz="2000" dirty="0"/>
              <a:t>Wikipedia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E88A50A-57DF-49A7-8A66-06EE3319891C}"/>
              </a:ext>
            </a:extLst>
          </p:cNvPr>
          <p:cNvSpPr/>
          <p:nvPr/>
        </p:nvSpPr>
        <p:spPr>
          <a:xfrm>
            <a:off x="27020" y="6011232"/>
            <a:ext cx="12192000" cy="84676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A322C6A-B824-4196-83D8-E6B73E2AF73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7357" y="5498763"/>
            <a:ext cx="1091326" cy="1091326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E820B00E-8207-443C-A49E-2BCB262A5B80}"/>
              </a:ext>
            </a:extLst>
          </p:cNvPr>
          <p:cNvSpPr/>
          <p:nvPr/>
        </p:nvSpPr>
        <p:spPr>
          <a:xfrm>
            <a:off x="4712678" y="6405423"/>
            <a:ext cx="2887045" cy="36933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2144842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4E8D12F-3BC5-48DA-9EE9-893D079989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98" y="176457"/>
            <a:ext cx="11658600" cy="1194841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0CC7F62-63C7-4436-ACD7-B16F5741F2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00" y="-81908"/>
            <a:ext cx="10515600" cy="1325563"/>
          </a:xfrm>
        </p:spPr>
        <p:txBody>
          <a:bodyPr/>
          <a:lstStyle/>
          <a:p>
            <a:pPr algn="ctr"/>
            <a:r>
              <a:rPr lang="it-IT" dirty="0">
                <a:solidFill>
                  <a:schemeClr val="bg1"/>
                </a:solidFill>
              </a:rPr>
              <a:t>Let’s step back</a:t>
            </a:r>
          </a:p>
        </p:txBody>
      </p:sp>
      <p:sp>
        <p:nvSpPr>
          <p:cNvPr id="3" name="Arrow: Down 2">
            <a:extLst>
              <a:ext uri="{FF2B5EF4-FFF2-40B4-BE49-F238E27FC236}">
                <a16:creationId xmlns:a16="http://schemas.microsoft.com/office/drawing/2014/main" id="{0B0E3EFA-2E07-4CE8-AEC2-72EE8C2B2158}"/>
              </a:ext>
            </a:extLst>
          </p:cNvPr>
          <p:cNvSpPr/>
          <p:nvPr/>
        </p:nvSpPr>
        <p:spPr>
          <a:xfrm rot="16200000">
            <a:off x="5147038" y="1402856"/>
            <a:ext cx="742122" cy="1073426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43ECFD-B32D-476C-8FCD-1B83DBCF1711}"/>
              </a:ext>
            </a:extLst>
          </p:cNvPr>
          <p:cNvSpPr txBox="1"/>
          <p:nvPr/>
        </p:nvSpPr>
        <p:spPr>
          <a:xfrm>
            <a:off x="268934" y="1451673"/>
            <a:ext cx="39982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In Republican areas </a:t>
            </a:r>
            <a:r>
              <a:rPr lang="it-IT" sz="2400" b="1" dirty="0"/>
              <a:t>(A)</a:t>
            </a:r>
            <a:r>
              <a:rPr lang="it-IT" sz="2400" dirty="0"/>
              <a:t> Private Universities are more diffuse </a:t>
            </a:r>
            <a:r>
              <a:rPr lang="it-IT" sz="2400" b="1" dirty="0"/>
              <a:t>(B)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54E8588-12D2-4795-B7AE-0BB5D2252A1A}"/>
              </a:ext>
            </a:extLst>
          </p:cNvPr>
          <p:cNvSpPr txBox="1"/>
          <p:nvPr/>
        </p:nvSpPr>
        <p:spPr>
          <a:xfrm>
            <a:off x="268934" y="3132202"/>
            <a:ext cx="38867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If an area has more Private Universities is it a Republican Area ?</a:t>
            </a: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9373EA0E-4B2F-40D5-A93E-28FB87620F49}"/>
              </a:ext>
            </a:extLst>
          </p:cNvPr>
          <p:cNvSpPr/>
          <p:nvPr/>
        </p:nvSpPr>
        <p:spPr>
          <a:xfrm rot="16200000">
            <a:off x="5082183" y="2980351"/>
            <a:ext cx="742122" cy="1138283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F27D43C-9235-4D8E-A9EC-F457897EAE90}"/>
              </a:ext>
            </a:extLst>
          </p:cNvPr>
          <p:cNvSpPr txBox="1"/>
          <p:nvPr/>
        </p:nvSpPr>
        <p:spPr>
          <a:xfrm>
            <a:off x="3894301" y="4675381"/>
            <a:ext cx="35328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b="1" dirty="0"/>
              <a:t>Do you agree?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42AFADE-0167-45A0-A160-1DB66AD03EA6}"/>
              </a:ext>
            </a:extLst>
          </p:cNvPr>
          <p:cNvSpPr txBox="1"/>
          <p:nvPr/>
        </p:nvSpPr>
        <p:spPr>
          <a:xfrm>
            <a:off x="6620916" y="1603967"/>
            <a:ext cx="3357972" cy="4616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it-IT" sz="2400" b="1" dirty="0"/>
              <a:t>If A is true then B is true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133DAD6-C6B0-4EBD-8340-1C893F490ADC}"/>
              </a:ext>
            </a:extLst>
          </p:cNvPr>
          <p:cNvSpPr txBox="1"/>
          <p:nvPr/>
        </p:nvSpPr>
        <p:spPr>
          <a:xfrm>
            <a:off x="6620916" y="3288203"/>
            <a:ext cx="3532836" cy="4616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it-IT" sz="2400" b="1" dirty="0"/>
              <a:t>If B is true then A is true?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E73E85A-201B-4A69-897A-F7B94FE8C1F9}"/>
              </a:ext>
            </a:extLst>
          </p:cNvPr>
          <p:cNvSpPr/>
          <p:nvPr/>
        </p:nvSpPr>
        <p:spPr>
          <a:xfrm>
            <a:off x="27020" y="6011232"/>
            <a:ext cx="12192000" cy="84676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66B03FE-85D2-4FA7-A7BF-56CF2F9C921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7357" y="5498763"/>
            <a:ext cx="1091326" cy="1091326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B2FCEFA0-95EF-4B64-8461-947DB6EE27EA}"/>
              </a:ext>
            </a:extLst>
          </p:cNvPr>
          <p:cNvSpPr/>
          <p:nvPr/>
        </p:nvSpPr>
        <p:spPr>
          <a:xfrm>
            <a:off x="4712678" y="6405423"/>
            <a:ext cx="2887045" cy="36933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14745010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4E8D12F-3BC5-48DA-9EE9-893D079989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475" y="146795"/>
            <a:ext cx="11658600" cy="1325564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0CC7F62-63C7-4436-ACD7-B16F5741F2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31377"/>
            <a:ext cx="10515600" cy="1325563"/>
          </a:xfrm>
        </p:spPr>
        <p:txBody>
          <a:bodyPr/>
          <a:lstStyle/>
          <a:p>
            <a:pPr algn="ctr"/>
            <a:r>
              <a:rPr lang="it-IT" dirty="0">
                <a:solidFill>
                  <a:schemeClr val="bg1"/>
                </a:solidFill>
              </a:rPr>
              <a:t>What if I add the probability</a:t>
            </a:r>
          </a:p>
        </p:txBody>
      </p:sp>
      <p:sp>
        <p:nvSpPr>
          <p:cNvPr id="3" name="Arrow: Down 2">
            <a:extLst>
              <a:ext uri="{FF2B5EF4-FFF2-40B4-BE49-F238E27FC236}">
                <a16:creationId xmlns:a16="http://schemas.microsoft.com/office/drawing/2014/main" id="{0B0E3EFA-2E07-4CE8-AEC2-72EE8C2B2158}"/>
              </a:ext>
            </a:extLst>
          </p:cNvPr>
          <p:cNvSpPr/>
          <p:nvPr/>
        </p:nvSpPr>
        <p:spPr>
          <a:xfrm rot="16200000">
            <a:off x="5147038" y="1730027"/>
            <a:ext cx="742122" cy="1073426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43ECFD-B32D-476C-8FCD-1B83DBCF1711}"/>
              </a:ext>
            </a:extLst>
          </p:cNvPr>
          <p:cNvSpPr txBox="1"/>
          <p:nvPr/>
        </p:nvSpPr>
        <p:spPr>
          <a:xfrm>
            <a:off x="268934" y="1778844"/>
            <a:ext cx="39982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In Republican areas </a:t>
            </a:r>
            <a:r>
              <a:rPr lang="it-IT" sz="2400" b="1" dirty="0"/>
              <a:t>(A)</a:t>
            </a:r>
            <a:r>
              <a:rPr lang="it-IT" sz="2400" dirty="0"/>
              <a:t> Private Universities are more diffuse </a:t>
            </a:r>
            <a:r>
              <a:rPr lang="it-IT" sz="2400" b="1" dirty="0"/>
              <a:t>(B)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54E8588-12D2-4795-B7AE-0BB5D2252A1A}"/>
              </a:ext>
            </a:extLst>
          </p:cNvPr>
          <p:cNvSpPr txBox="1"/>
          <p:nvPr/>
        </p:nvSpPr>
        <p:spPr>
          <a:xfrm>
            <a:off x="268934" y="3459373"/>
            <a:ext cx="38867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If an area has more Private Universities is it a Republican Area ?</a:t>
            </a: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9373EA0E-4B2F-40D5-A93E-28FB87620F49}"/>
              </a:ext>
            </a:extLst>
          </p:cNvPr>
          <p:cNvSpPr/>
          <p:nvPr/>
        </p:nvSpPr>
        <p:spPr>
          <a:xfrm rot="16200000">
            <a:off x="5082183" y="3307522"/>
            <a:ext cx="742122" cy="1138283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42AFADE-0167-45A0-A160-1DB66AD03EA6}"/>
              </a:ext>
            </a:extLst>
          </p:cNvPr>
          <p:cNvSpPr txBox="1"/>
          <p:nvPr/>
        </p:nvSpPr>
        <p:spPr>
          <a:xfrm>
            <a:off x="6620916" y="1931138"/>
            <a:ext cx="3357972" cy="4616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it-IT" sz="2400" b="1" dirty="0"/>
              <a:t>If A is true then B is true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133DAD6-C6B0-4EBD-8340-1C893F490ADC}"/>
              </a:ext>
            </a:extLst>
          </p:cNvPr>
          <p:cNvSpPr txBox="1"/>
          <p:nvPr/>
        </p:nvSpPr>
        <p:spPr>
          <a:xfrm>
            <a:off x="6620916" y="3615374"/>
            <a:ext cx="3532836" cy="113877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/>
              <a:t>If B is true then A is more </a:t>
            </a:r>
            <a:r>
              <a:rPr lang="it-IT" sz="4400" b="1" dirty="0"/>
              <a:t>plausible</a:t>
            </a:r>
            <a:endParaRPr lang="it-IT" sz="2400" b="1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EA0EE8B-812C-49FE-A7B2-C414EF113AA7}"/>
              </a:ext>
            </a:extLst>
          </p:cNvPr>
          <p:cNvSpPr/>
          <p:nvPr/>
        </p:nvSpPr>
        <p:spPr>
          <a:xfrm>
            <a:off x="27020" y="6011232"/>
            <a:ext cx="12192000" cy="84676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9B9B8EE-F3F6-40BD-99A8-C239CFE5882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7357" y="5498763"/>
            <a:ext cx="1091326" cy="1091326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B8F8C9A-BFB5-4F3F-ABB3-253382618673}"/>
              </a:ext>
            </a:extLst>
          </p:cNvPr>
          <p:cNvSpPr/>
          <p:nvPr/>
        </p:nvSpPr>
        <p:spPr>
          <a:xfrm>
            <a:off x="4712678" y="6405423"/>
            <a:ext cx="2887045" cy="36933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1334154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4E8D12F-3BC5-48DA-9EE9-893D079989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54" y="68746"/>
            <a:ext cx="11658600" cy="1532283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0CC7F62-63C7-4436-ACD7-B16F5741F2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33215"/>
            <a:ext cx="10515600" cy="1325563"/>
          </a:xfrm>
        </p:spPr>
        <p:txBody>
          <a:bodyPr/>
          <a:lstStyle/>
          <a:p>
            <a:pPr algn="ctr"/>
            <a:r>
              <a:rPr lang="it-IT" dirty="0">
                <a:solidFill>
                  <a:schemeClr val="bg1"/>
                </a:solidFill>
              </a:rPr>
              <a:t>Normal Distribution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6B7E9D-0D6A-4BE4-A41F-1B0ECCE75A95}"/>
              </a:ext>
            </a:extLst>
          </p:cNvPr>
          <p:cNvSpPr txBox="1"/>
          <p:nvPr/>
        </p:nvSpPr>
        <p:spPr>
          <a:xfrm>
            <a:off x="168310" y="1796881"/>
            <a:ext cx="477078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Normal distribuion centrals on the average values</a:t>
            </a:r>
          </a:p>
          <a:p>
            <a:endParaRPr lang="it-IT" sz="2400" dirty="0"/>
          </a:p>
          <a:p>
            <a:r>
              <a:rPr lang="it-IT" sz="2400" dirty="0"/>
              <a:t>Width of curve defined by standard deviation</a:t>
            </a: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4B888811-2299-4B53-8275-4E07A419E8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6480" y="1629211"/>
            <a:ext cx="6858000" cy="438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CFC9224-5A6D-4FD7-906D-D755287E1DCD}"/>
              </a:ext>
            </a:extLst>
          </p:cNvPr>
          <p:cNvCxnSpPr>
            <a:cxnSpLocks/>
          </p:cNvCxnSpPr>
          <p:nvPr/>
        </p:nvCxnSpPr>
        <p:spPr>
          <a:xfrm>
            <a:off x="7403481" y="3375841"/>
            <a:ext cx="0" cy="2140181"/>
          </a:xfrm>
          <a:prstGeom prst="line">
            <a:avLst/>
          </a:prstGeom>
          <a:ln w="571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894E5EC-EE7F-439E-A203-80A30E268B1F}"/>
              </a:ext>
            </a:extLst>
          </p:cNvPr>
          <p:cNvCxnSpPr>
            <a:cxnSpLocks/>
          </p:cNvCxnSpPr>
          <p:nvPr/>
        </p:nvCxnSpPr>
        <p:spPr>
          <a:xfrm>
            <a:off x="8576299" y="1988676"/>
            <a:ext cx="0" cy="3856383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7233932-E9DF-4114-A38F-00754D60391B}"/>
              </a:ext>
            </a:extLst>
          </p:cNvPr>
          <p:cNvCxnSpPr>
            <a:cxnSpLocks/>
          </p:cNvCxnSpPr>
          <p:nvPr/>
        </p:nvCxnSpPr>
        <p:spPr>
          <a:xfrm>
            <a:off x="8576299" y="3958892"/>
            <a:ext cx="0" cy="1674132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13298E6-8BE3-44F5-9E6F-1630635F78FD}"/>
              </a:ext>
            </a:extLst>
          </p:cNvPr>
          <p:cNvCxnSpPr>
            <a:cxnSpLocks/>
          </p:cNvCxnSpPr>
          <p:nvPr/>
        </p:nvCxnSpPr>
        <p:spPr>
          <a:xfrm>
            <a:off x="8576299" y="4795958"/>
            <a:ext cx="0" cy="720064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342CD09E-C7EA-4407-8AA2-66587457FB03}"/>
              </a:ext>
            </a:extLst>
          </p:cNvPr>
          <p:cNvCxnSpPr>
            <a:cxnSpLocks/>
          </p:cNvCxnSpPr>
          <p:nvPr/>
        </p:nvCxnSpPr>
        <p:spPr>
          <a:xfrm>
            <a:off x="8163339" y="4294554"/>
            <a:ext cx="795131" cy="0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2553D82F-C2E8-4319-A9D6-5A77D50018E4}"/>
              </a:ext>
            </a:extLst>
          </p:cNvPr>
          <p:cNvCxnSpPr>
            <a:cxnSpLocks/>
          </p:cNvCxnSpPr>
          <p:nvPr/>
        </p:nvCxnSpPr>
        <p:spPr>
          <a:xfrm>
            <a:off x="6831395" y="4427076"/>
            <a:ext cx="1144171" cy="0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13931E98-779B-48AD-8DFD-BFEB59F51C80}"/>
              </a:ext>
            </a:extLst>
          </p:cNvPr>
          <p:cNvCxnSpPr>
            <a:cxnSpLocks/>
          </p:cNvCxnSpPr>
          <p:nvPr/>
        </p:nvCxnSpPr>
        <p:spPr>
          <a:xfrm>
            <a:off x="6938583" y="5096311"/>
            <a:ext cx="3292095" cy="0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DF7860BC-18CE-453D-AD5B-5402E9D7E06C}"/>
              </a:ext>
            </a:extLst>
          </p:cNvPr>
          <p:cNvCxnSpPr>
            <a:cxnSpLocks/>
          </p:cNvCxnSpPr>
          <p:nvPr/>
        </p:nvCxnSpPr>
        <p:spPr>
          <a:xfrm>
            <a:off x="7849621" y="4645737"/>
            <a:ext cx="1453355" cy="0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3AFB5E02-FF12-4A7E-8B77-F3E794925867}"/>
              </a:ext>
            </a:extLst>
          </p:cNvPr>
          <p:cNvSpPr txBox="1"/>
          <p:nvPr/>
        </p:nvSpPr>
        <p:spPr>
          <a:xfrm>
            <a:off x="475461" y="4362904"/>
            <a:ext cx="3359829" cy="101566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it-IT" sz="2000" dirty="0"/>
              <a:t>A random sample of reality shall normally have a normal distribution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9BB1FED-3562-4311-9E6B-5B6E702068BB}"/>
              </a:ext>
            </a:extLst>
          </p:cNvPr>
          <p:cNvSpPr/>
          <p:nvPr/>
        </p:nvSpPr>
        <p:spPr>
          <a:xfrm>
            <a:off x="27020" y="6011232"/>
            <a:ext cx="12192000" cy="84676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91FB0CC-E7C4-411E-BD41-9465F9B0D95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7357" y="5498763"/>
            <a:ext cx="1091326" cy="1091326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D9ADAB53-5040-4316-8145-0A95766123DC}"/>
              </a:ext>
            </a:extLst>
          </p:cNvPr>
          <p:cNvSpPr/>
          <p:nvPr/>
        </p:nvSpPr>
        <p:spPr>
          <a:xfrm>
            <a:off x="4712678" y="6405423"/>
            <a:ext cx="2887045" cy="36933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14689332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CB54A77-D457-4FA1-97B7-0CEDDC1AE7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7330" y="1"/>
            <a:ext cx="5852081" cy="568773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15D4FE2-BF0E-4B02-933C-AD89FF03ED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1"/>
            <a:ext cx="3057328" cy="6011231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0CC7F62-63C7-4436-ACD7-B16F5741F2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2697894"/>
            <a:ext cx="3057328" cy="1325563"/>
          </a:xfrm>
        </p:spPr>
        <p:txBody>
          <a:bodyPr/>
          <a:lstStyle/>
          <a:p>
            <a:pPr algn="ctr"/>
            <a:r>
              <a:rPr lang="it-IT" dirty="0">
                <a:solidFill>
                  <a:schemeClr val="bg1"/>
                </a:solidFill>
              </a:rPr>
              <a:t>Normal distribution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10F659-A7C8-4BB3-BB52-9DD21A94E7C7}"/>
              </a:ext>
            </a:extLst>
          </p:cNvPr>
          <p:cNvSpPr txBox="1"/>
          <p:nvPr/>
        </p:nvSpPr>
        <p:spPr>
          <a:xfrm>
            <a:off x="9914476" y="834640"/>
            <a:ext cx="171744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b="1" dirty="0"/>
              <a:t>Roses Sample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9EE578E-ED7E-407D-ABCA-1D6B02EE2F0E}"/>
              </a:ext>
            </a:extLst>
          </p:cNvPr>
          <p:cNvSpPr/>
          <p:nvPr/>
        </p:nvSpPr>
        <p:spPr>
          <a:xfrm>
            <a:off x="27020" y="6011232"/>
            <a:ext cx="12192000" cy="84676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46DD290-4558-4245-B416-2F7AD17E33E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7357" y="5498763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C561F58-85AC-43F7-8F5B-C4E109DF718B}"/>
              </a:ext>
            </a:extLst>
          </p:cNvPr>
          <p:cNvSpPr/>
          <p:nvPr/>
        </p:nvSpPr>
        <p:spPr>
          <a:xfrm>
            <a:off x="4712678" y="6405423"/>
            <a:ext cx="2887045" cy="36933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2037571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4E8D12F-3BC5-48DA-9EE9-893D079989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98" y="274983"/>
            <a:ext cx="11658600" cy="1415705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0CC7F62-63C7-4436-ACD7-B16F5741F2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7345"/>
            <a:ext cx="10515600" cy="1325563"/>
          </a:xfrm>
        </p:spPr>
        <p:txBody>
          <a:bodyPr/>
          <a:lstStyle/>
          <a:p>
            <a:pPr algn="ctr"/>
            <a:r>
              <a:rPr lang="it-IT" dirty="0">
                <a:solidFill>
                  <a:schemeClr val="bg1"/>
                </a:solidFill>
              </a:rPr>
              <a:t>Other types of distribution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CC3BA1-E35B-4FE5-BEF6-6704ABC87EB9}"/>
              </a:ext>
            </a:extLst>
          </p:cNvPr>
          <p:cNvSpPr txBox="1"/>
          <p:nvPr/>
        </p:nvSpPr>
        <p:spPr>
          <a:xfrm>
            <a:off x="2071099" y="5078771"/>
            <a:ext cx="17725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/>
              <a:t>Uniform Distribution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AF29E22-65F1-4519-AD2E-C78620366C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98" y="1768326"/>
            <a:ext cx="5763332" cy="297448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E1A72EE-16C0-4398-8569-C2A6B644C8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5999" y="1768326"/>
            <a:ext cx="5763332" cy="297448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8E1B828-42FA-466F-8E98-90ADDA89532F}"/>
              </a:ext>
            </a:extLst>
          </p:cNvPr>
          <p:cNvSpPr txBox="1"/>
          <p:nvPr/>
        </p:nvSpPr>
        <p:spPr>
          <a:xfrm>
            <a:off x="8348372" y="4988629"/>
            <a:ext cx="17725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/>
              <a:t>Logarithmic Distribution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082213C-5A78-4E6D-9FEE-B2E249AB4B43}"/>
              </a:ext>
            </a:extLst>
          </p:cNvPr>
          <p:cNvSpPr/>
          <p:nvPr/>
        </p:nvSpPr>
        <p:spPr>
          <a:xfrm>
            <a:off x="27020" y="6011232"/>
            <a:ext cx="12192000" cy="84676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3126F95-1B1A-4C59-99F4-6516FECE3F9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7357" y="5498763"/>
            <a:ext cx="1091326" cy="1091326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850BDBD-B61D-4D54-AD20-A9C9C5CC3142}"/>
              </a:ext>
            </a:extLst>
          </p:cNvPr>
          <p:cNvSpPr/>
          <p:nvPr/>
        </p:nvSpPr>
        <p:spPr>
          <a:xfrm>
            <a:off x="4712678" y="6405423"/>
            <a:ext cx="2887045" cy="36933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26531392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138D7D-2199-4419-833F-EB081D1D0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&lt;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BA99B1-24B9-4EF0-9022-2EA1C2CB6F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098" y="427383"/>
            <a:ext cx="11658600" cy="1325563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4B9C246-D1D3-4324-AD6B-95EEBF294098}"/>
              </a:ext>
            </a:extLst>
          </p:cNvPr>
          <p:cNvSpPr txBox="1">
            <a:spLocks/>
          </p:cNvSpPr>
          <p:nvPr/>
        </p:nvSpPr>
        <p:spPr>
          <a:xfrm>
            <a:off x="990599" y="27464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dirty="0">
                <a:solidFill>
                  <a:schemeClr val="bg1"/>
                </a:solidFill>
              </a:rPr>
              <a:t>Right Skewed left Skewed and Bimodal</a:t>
            </a:r>
          </a:p>
        </p:txBody>
      </p:sp>
      <p:pic>
        <p:nvPicPr>
          <p:cNvPr id="4098" name="Picture 2" descr="Frequency Distributions and Graphs - ppt download">
            <a:extLst>
              <a:ext uri="{FF2B5EF4-FFF2-40B4-BE49-F238E27FC236}">
                <a16:creationId xmlns:a16="http://schemas.microsoft.com/office/drawing/2014/main" id="{75DDC389-3F1B-43D8-8BF2-486340DCD74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22" t="20362" r="3322" b="43614"/>
          <a:stretch/>
        </p:blipFill>
        <p:spPr bwMode="auto">
          <a:xfrm>
            <a:off x="0" y="1843425"/>
            <a:ext cx="8390207" cy="2470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Frequency Distributions and Graphs - ppt download">
            <a:extLst>
              <a:ext uri="{FF2B5EF4-FFF2-40B4-BE49-F238E27FC236}">
                <a16:creationId xmlns:a16="http://schemas.microsoft.com/office/drawing/2014/main" id="{3A3C5B53-F6B3-49FA-88AE-ADD4689450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3" t="56821" r="52974" b="7155"/>
          <a:stretch/>
        </p:blipFill>
        <p:spPr bwMode="auto">
          <a:xfrm>
            <a:off x="8196775" y="1752946"/>
            <a:ext cx="3995225" cy="2470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403EFCD-FA03-4141-8D5E-6A302A7F89FC}"/>
              </a:ext>
            </a:extLst>
          </p:cNvPr>
          <p:cNvSpPr txBox="1"/>
          <p:nvPr/>
        </p:nvSpPr>
        <p:spPr>
          <a:xfrm>
            <a:off x="4901711" y="4705623"/>
            <a:ext cx="26933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 dirty="0"/>
              <a:t>Mean </a:t>
            </a:r>
            <a:r>
              <a:rPr lang="it-IT" sz="2800" dirty="0"/>
              <a:t>&gt; </a:t>
            </a:r>
            <a:r>
              <a:rPr lang="it-IT" sz="2800" b="1" dirty="0"/>
              <a:t>Median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F206CFF-BD43-47F2-8EC0-ACA9430EA6BF}"/>
              </a:ext>
            </a:extLst>
          </p:cNvPr>
          <p:cNvSpPr txBox="1"/>
          <p:nvPr/>
        </p:nvSpPr>
        <p:spPr>
          <a:xfrm>
            <a:off x="468043" y="4705623"/>
            <a:ext cx="26933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 dirty="0"/>
              <a:t>Median </a:t>
            </a:r>
            <a:r>
              <a:rPr lang="it-IT" sz="2800" dirty="0"/>
              <a:t>&gt; </a:t>
            </a:r>
            <a:r>
              <a:rPr lang="it-IT" sz="2800" b="1" dirty="0"/>
              <a:t>Mean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E3AB36-F269-464D-A98A-0AD43257A474}"/>
              </a:ext>
            </a:extLst>
          </p:cNvPr>
          <p:cNvSpPr txBox="1"/>
          <p:nvPr/>
        </p:nvSpPr>
        <p:spPr>
          <a:xfrm>
            <a:off x="8847698" y="4705623"/>
            <a:ext cx="26933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b="1" dirty="0"/>
              <a:t>2 Modes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6E7EA37-C9C3-4A7D-B4F7-17C405906D86}"/>
              </a:ext>
            </a:extLst>
          </p:cNvPr>
          <p:cNvSpPr/>
          <p:nvPr/>
        </p:nvSpPr>
        <p:spPr>
          <a:xfrm>
            <a:off x="27020" y="6011232"/>
            <a:ext cx="12192000" cy="84676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51636AF-63CA-4799-B299-C2AC6084BCB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7357" y="5498763"/>
            <a:ext cx="1091326" cy="1091326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F90B296F-19F3-47BB-8C29-9C69E0380C4C}"/>
              </a:ext>
            </a:extLst>
          </p:cNvPr>
          <p:cNvSpPr/>
          <p:nvPr/>
        </p:nvSpPr>
        <p:spPr>
          <a:xfrm>
            <a:off x="4712678" y="6405423"/>
            <a:ext cx="2887045" cy="36933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19815279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13900FFC-BFCD-4B81-83BA-968BE4EF2F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7328" y="293470"/>
            <a:ext cx="6254452" cy="426127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C9288E1-AAE4-4350-A3B5-6C2E11A6D0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0"/>
            <a:ext cx="3057328" cy="594779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5CC75D7-6232-4FDF-9408-1B2902C51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032" y="2103437"/>
            <a:ext cx="2791265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it-IT" u="sng" dirty="0">
                <a:solidFill>
                  <a:schemeClr val="bg1"/>
                </a:solidFill>
              </a:rPr>
              <a:t>Refine your </a:t>
            </a:r>
            <a:r>
              <a:rPr lang="it-IT" dirty="0">
                <a:solidFill>
                  <a:schemeClr val="bg1"/>
                </a:solidFill>
              </a:rPr>
              <a:t>Scatter Plots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4B3F4B9-7F5E-48D7-BD57-A63D9218B98C}"/>
              </a:ext>
            </a:extLst>
          </p:cNvPr>
          <p:cNvSpPr txBox="1"/>
          <p:nvPr/>
        </p:nvSpPr>
        <p:spPr>
          <a:xfrm>
            <a:off x="9801844" y="850134"/>
            <a:ext cx="2110970" cy="4001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it-IT" sz="2000" b="1" dirty="0"/>
              <a:t>geom_density_2d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253139-4D49-4B9C-B88B-343607E641D6}"/>
              </a:ext>
            </a:extLst>
          </p:cNvPr>
          <p:cNvSpPr txBox="1"/>
          <p:nvPr/>
        </p:nvSpPr>
        <p:spPr>
          <a:xfrm>
            <a:off x="3057328" y="4848215"/>
            <a:ext cx="88554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/>
              <a:t>ggplot</a:t>
            </a:r>
            <a:r>
              <a:rPr lang="it-IT" sz="2000" dirty="0"/>
              <a:t>(college, aes(x=sat_avg, y=admission_rate, color=region)) + </a:t>
            </a:r>
            <a:r>
              <a:rPr lang="it-IT" sz="2000" b="1" dirty="0"/>
              <a:t>geom_point</a:t>
            </a:r>
            <a:r>
              <a:rPr lang="it-IT" sz="2000" dirty="0"/>
              <a:t>(alpha=0.5)+theme_bw()+facet_wrap(~region)+ </a:t>
            </a:r>
            <a:r>
              <a:rPr lang="it-IT" sz="2000" b="1" dirty="0"/>
              <a:t>geom_density_2d</a:t>
            </a:r>
            <a:r>
              <a:rPr lang="it-IT" sz="2000" dirty="0"/>
              <a:t>()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0ACFD50-6BD5-460A-9653-01681BCDAB00}"/>
              </a:ext>
            </a:extLst>
          </p:cNvPr>
          <p:cNvSpPr/>
          <p:nvPr/>
        </p:nvSpPr>
        <p:spPr>
          <a:xfrm>
            <a:off x="27020" y="6011232"/>
            <a:ext cx="12192000" cy="84676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4A60B3B-F7FA-484D-91D5-32C458AE4A1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7357" y="5498763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4B6D295-9A6F-481E-97E9-14992CC40BEF}"/>
              </a:ext>
            </a:extLst>
          </p:cNvPr>
          <p:cNvSpPr/>
          <p:nvPr/>
        </p:nvSpPr>
        <p:spPr>
          <a:xfrm>
            <a:off x="4712678" y="6405423"/>
            <a:ext cx="2887045" cy="36933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41676050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98AA78C-8B0F-477A-B1E0-688ED5B5B2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4767" y="68323"/>
            <a:ext cx="6499626" cy="442831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285B30D-910A-48CC-9E69-B3209D3ED0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6648"/>
            <a:ext cx="3057328" cy="587458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5CC75D7-6232-4FDF-9408-1B2902C51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562" y="1870646"/>
            <a:ext cx="2852205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Assessing the incidence of the subplots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F1E0DB-AD7C-4A34-B1A6-620071176528}"/>
              </a:ext>
            </a:extLst>
          </p:cNvPr>
          <p:cNvSpPr txBox="1"/>
          <p:nvPr/>
        </p:nvSpPr>
        <p:spPr>
          <a:xfrm>
            <a:off x="9964859" y="387522"/>
            <a:ext cx="22271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 dirty="0"/>
              <a:t>Bubble Graph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1FABAD-1D66-4582-9662-840AFCA9979D}"/>
              </a:ext>
            </a:extLst>
          </p:cNvPr>
          <p:cNvSpPr txBox="1"/>
          <p:nvPr/>
        </p:nvSpPr>
        <p:spPr>
          <a:xfrm>
            <a:off x="3202506" y="4808485"/>
            <a:ext cx="79346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/>
              <a:t>ggplot</a:t>
            </a:r>
            <a:r>
              <a:rPr lang="en-US" sz="2400" dirty="0"/>
              <a:t>(college, </a:t>
            </a:r>
            <a:r>
              <a:rPr lang="en-US" sz="2400" dirty="0" err="1"/>
              <a:t>aes</a:t>
            </a:r>
            <a:r>
              <a:rPr lang="en-US" sz="2400" dirty="0"/>
              <a:t>(x=region, y=control, color=region))+ </a:t>
            </a:r>
            <a:r>
              <a:rPr lang="en-US" sz="2400" b="1" dirty="0" err="1"/>
              <a:t>geom_count</a:t>
            </a:r>
            <a:r>
              <a:rPr lang="en-US" sz="2400" dirty="0"/>
              <a:t>() +</a:t>
            </a:r>
            <a:r>
              <a:rPr lang="en-US" sz="2400" dirty="0" err="1"/>
              <a:t>theme_bw</a:t>
            </a:r>
            <a:r>
              <a:rPr lang="en-US" sz="2400" dirty="0"/>
              <a:t>()+</a:t>
            </a:r>
            <a:r>
              <a:rPr lang="en-US" sz="2400" dirty="0" err="1"/>
              <a:t>facet_wrap</a:t>
            </a:r>
            <a:r>
              <a:rPr lang="en-US" sz="2400" dirty="0"/>
              <a:t>(~region)</a:t>
            </a:r>
            <a:endParaRPr lang="it-IT" sz="24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E4BFDFD-650A-419C-9251-910F0D910380}"/>
              </a:ext>
            </a:extLst>
          </p:cNvPr>
          <p:cNvSpPr/>
          <p:nvPr/>
        </p:nvSpPr>
        <p:spPr>
          <a:xfrm>
            <a:off x="27020" y="6011232"/>
            <a:ext cx="12192000" cy="84676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4437D01-28E5-48E2-9F22-BB6F377FDA0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7357" y="5498763"/>
            <a:ext cx="1091326" cy="109132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7156DD8B-12A7-4693-A641-3BE9A884E304}"/>
              </a:ext>
            </a:extLst>
          </p:cNvPr>
          <p:cNvSpPr/>
          <p:nvPr/>
        </p:nvSpPr>
        <p:spPr>
          <a:xfrm>
            <a:off x="4712678" y="6405423"/>
            <a:ext cx="2887045" cy="36933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18838056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285B30D-910A-48CC-9E69-B3209D3ED0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8323"/>
            <a:ext cx="3057328" cy="56355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5CC75D7-6232-4FDF-9408-1B2902C51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562" y="1870646"/>
            <a:ext cx="2852205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Assessing the incidence of the subplots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F1E0DB-AD7C-4A34-B1A6-620071176528}"/>
              </a:ext>
            </a:extLst>
          </p:cNvPr>
          <p:cNvSpPr txBox="1"/>
          <p:nvPr/>
        </p:nvSpPr>
        <p:spPr>
          <a:xfrm>
            <a:off x="9775842" y="260913"/>
            <a:ext cx="22271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 dirty="0"/>
              <a:t>Heat map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B3CBBE-9F4E-41C4-991C-7DEEA33E6E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7328" y="260913"/>
            <a:ext cx="5831123" cy="542294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81FABAD-1D66-4582-9662-840AFCA9979D}"/>
              </a:ext>
            </a:extLst>
          </p:cNvPr>
          <p:cNvSpPr txBox="1"/>
          <p:nvPr/>
        </p:nvSpPr>
        <p:spPr>
          <a:xfrm>
            <a:off x="8750105" y="4134238"/>
            <a:ext cx="344189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/>
              <a:t>ggplot</a:t>
            </a:r>
            <a:r>
              <a:rPr lang="en-US" sz="2400" b="1" dirty="0"/>
              <a:t>(</a:t>
            </a:r>
            <a:r>
              <a:rPr lang="en-US" sz="2400" dirty="0"/>
              <a:t>college, </a:t>
            </a:r>
            <a:r>
              <a:rPr lang="en-US" sz="2400" dirty="0" err="1"/>
              <a:t>aes</a:t>
            </a:r>
            <a:r>
              <a:rPr lang="en-US" sz="2400" dirty="0"/>
              <a:t>(x=control, y=region))+ </a:t>
            </a:r>
            <a:r>
              <a:rPr lang="en-US" sz="2400" b="1" dirty="0"/>
              <a:t>geom_bin2d() </a:t>
            </a:r>
            <a:r>
              <a:rPr lang="en-US" sz="2400" dirty="0"/>
              <a:t>+</a:t>
            </a:r>
            <a:r>
              <a:rPr lang="en-US" sz="2400" dirty="0" err="1"/>
              <a:t>theme_bw</a:t>
            </a:r>
            <a:r>
              <a:rPr lang="en-US" sz="2400" dirty="0"/>
              <a:t>()</a:t>
            </a:r>
            <a:endParaRPr lang="it-IT" sz="24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56A2474-366C-42B6-89EC-4D8A2184D578}"/>
              </a:ext>
            </a:extLst>
          </p:cNvPr>
          <p:cNvSpPr/>
          <p:nvPr/>
        </p:nvSpPr>
        <p:spPr>
          <a:xfrm>
            <a:off x="27020" y="6011232"/>
            <a:ext cx="12192000" cy="84676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2BEF898-597D-4F05-ABFC-77A31547B1D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7357" y="5498763"/>
            <a:ext cx="1091326" cy="109132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34FBF4D-7F0D-44E8-99E2-240BB697C58F}"/>
              </a:ext>
            </a:extLst>
          </p:cNvPr>
          <p:cNvSpPr/>
          <p:nvPr/>
        </p:nvSpPr>
        <p:spPr>
          <a:xfrm>
            <a:off x="4712678" y="6405423"/>
            <a:ext cx="2887045" cy="36933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28305562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38912" y="199469"/>
            <a:ext cx="11588621" cy="636347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4793D2-CB7C-47D6-A4D2-7BBA91443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it-IT" sz="4800" dirty="0">
                <a:solidFill>
                  <a:schemeClr val="accent1"/>
                </a:solidFill>
              </a:rPr>
              <a:t>Today Program</a:t>
            </a:r>
            <a:endParaRPr lang="it-IT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9546DA-8B3B-4285-983F-A7F8F387A3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5321" y="693289"/>
            <a:ext cx="6802212" cy="5894123"/>
          </a:xfrm>
        </p:spPr>
        <p:txBody>
          <a:bodyPr anchor="ctr">
            <a:normAutofit/>
          </a:bodyPr>
          <a:lstStyle/>
          <a:p>
            <a:pPr lvl="1"/>
            <a:r>
              <a:rPr lang="it-IT" sz="2000" dirty="0"/>
              <a:t>Data Collection </a:t>
            </a:r>
          </a:p>
          <a:p>
            <a:pPr lvl="1"/>
            <a:r>
              <a:rPr lang="it-IT" sz="2000" dirty="0"/>
              <a:t>Datesets biases</a:t>
            </a:r>
          </a:p>
          <a:p>
            <a:pPr lvl="1"/>
            <a:r>
              <a:rPr lang="it-IT" sz="2000" dirty="0"/>
              <a:t>Comparing distributions</a:t>
            </a:r>
          </a:p>
          <a:p>
            <a:pPr lvl="1"/>
            <a:r>
              <a:rPr lang="it-IT" sz="2000" dirty="0"/>
              <a:t>Inferential stats</a:t>
            </a:r>
          </a:p>
          <a:p>
            <a:pPr marL="457200" lvl="1" indent="0">
              <a:buNone/>
            </a:pPr>
            <a:endParaRPr lang="it-IT" sz="2000" dirty="0"/>
          </a:p>
          <a:p>
            <a:pPr marL="0" indent="0">
              <a:buNone/>
            </a:pPr>
            <a:endParaRPr lang="it-IT" sz="2400" dirty="0"/>
          </a:p>
        </p:txBody>
      </p:sp>
    </p:spTree>
    <p:extLst>
      <p:ext uri="{BB962C8B-B14F-4D97-AF65-F5344CB8AC3E}">
        <p14:creationId xmlns:p14="http://schemas.microsoft.com/office/powerpoint/2010/main" val="42171619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" name="Google Shape;286;p28"/>
          <p:cNvPicPr preferRelativeResize="0"/>
          <p:nvPr/>
        </p:nvPicPr>
        <p:blipFill rotWithShape="1">
          <a:blip r:embed="rId3">
            <a:alphaModFix/>
          </a:blip>
          <a:srcRect t="127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28"/>
          <p:cNvSpPr/>
          <p:nvPr/>
        </p:nvSpPr>
        <p:spPr>
          <a:xfrm>
            <a:off x="0" y="4138065"/>
            <a:ext cx="12192000" cy="736551"/>
          </a:xfrm>
          <a:prstGeom prst="rect">
            <a:avLst/>
          </a:prstGeom>
          <a:solidFill>
            <a:schemeClr val="lt1">
              <a:alpha val="9294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28"/>
          <p:cNvSpPr txBox="1"/>
          <p:nvPr/>
        </p:nvSpPr>
        <p:spPr>
          <a:xfrm>
            <a:off x="494567" y="4105855"/>
            <a:ext cx="11210925" cy="7448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4995" b="1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Any Question?</a:t>
            </a:r>
            <a:endParaRPr/>
          </a:p>
        </p:txBody>
      </p:sp>
      <p:cxnSp>
        <p:nvCxnSpPr>
          <p:cNvPr id="289" name="Google Shape;289;p28"/>
          <p:cNvCxnSpPr/>
          <p:nvPr/>
        </p:nvCxnSpPr>
        <p:spPr>
          <a:xfrm>
            <a:off x="0" y="4059906"/>
            <a:ext cx="12192000" cy="0"/>
          </a:xfrm>
          <a:prstGeom prst="straightConnector1">
            <a:avLst/>
          </a:prstGeom>
          <a:noFill/>
          <a:ln w="41275" cap="flat" cmpd="sng">
            <a:solidFill>
              <a:schemeClr val="lt1">
                <a:alpha val="89803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90" name="Google Shape;290;p28"/>
          <p:cNvCxnSpPr/>
          <p:nvPr/>
        </p:nvCxnSpPr>
        <p:spPr>
          <a:xfrm>
            <a:off x="0" y="4943006"/>
            <a:ext cx="12192000" cy="0"/>
          </a:xfrm>
          <a:prstGeom prst="straightConnector1">
            <a:avLst/>
          </a:prstGeom>
          <a:noFill/>
          <a:ln w="41275" cap="flat" cmpd="sng">
            <a:solidFill>
              <a:schemeClr val="lt1">
                <a:alpha val="89803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46B14F8E-028C-4553-936C-67EBD73319EF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A11411E-4B1A-41A6-84DD-2FD3AE1E2B6D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149C34F7-1A24-4CB6-B027-718128965DE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7357" y="5397937"/>
            <a:ext cx="1091326" cy="1091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7548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4793D2-CB7C-47D6-A4D2-7BBA91443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it-IT" sz="4800" dirty="0">
                <a:solidFill>
                  <a:schemeClr val="accent1"/>
                </a:solidFill>
              </a:rPr>
              <a:t>Next Class</a:t>
            </a:r>
            <a:endParaRPr lang="it-IT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9546DA-8B3B-4285-983F-A7F8F387A3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5321" y="693289"/>
            <a:ext cx="6802212" cy="5894123"/>
          </a:xfrm>
        </p:spPr>
        <p:txBody>
          <a:bodyPr anchor="ctr">
            <a:normAutofit/>
          </a:bodyPr>
          <a:lstStyle/>
          <a:p>
            <a:pPr lvl="1"/>
            <a:r>
              <a:rPr lang="it-IT" sz="2800" dirty="0"/>
              <a:t>Hypothesis testing</a:t>
            </a:r>
          </a:p>
          <a:p>
            <a:pPr lvl="1"/>
            <a:r>
              <a:rPr lang="it-IT" sz="2800" dirty="0"/>
              <a:t>Null-Hypothesis</a:t>
            </a:r>
          </a:p>
          <a:p>
            <a:pPr lvl="1"/>
            <a:r>
              <a:rPr lang="it-IT" sz="2800" dirty="0"/>
              <a:t>Main types of tests</a:t>
            </a:r>
          </a:p>
          <a:p>
            <a:pPr lvl="1"/>
            <a:r>
              <a:rPr lang="it-IT" sz="2800" dirty="0"/>
              <a:t>Limitations and corrections</a:t>
            </a:r>
          </a:p>
          <a:p>
            <a:pPr lvl="1"/>
            <a:endParaRPr lang="it-IT" sz="2800" dirty="0"/>
          </a:p>
          <a:p>
            <a:pPr marL="0" indent="0">
              <a:buNone/>
            </a:pPr>
            <a:endParaRPr lang="it-IT" sz="2400" dirty="0"/>
          </a:p>
        </p:txBody>
      </p:sp>
    </p:spTree>
    <p:extLst>
      <p:ext uri="{BB962C8B-B14F-4D97-AF65-F5344CB8AC3E}">
        <p14:creationId xmlns:p14="http://schemas.microsoft.com/office/powerpoint/2010/main" val="15518680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9546DA-8B3B-4285-983F-A7F8F387A3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94870" y="450230"/>
            <a:ext cx="9264242" cy="6772691"/>
          </a:xfrm>
        </p:spPr>
        <p:txBody>
          <a:bodyPr anchor="ctr">
            <a:normAutofit/>
          </a:bodyPr>
          <a:lstStyle/>
          <a:p>
            <a:pPr marL="457200" lvl="1" indent="0">
              <a:buNone/>
            </a:pPr>
            <a:r>
              <a:rPr lang="it-IT" sz="1600" dirty="0"/>
              <a:t>Data Collection</a:t>
            </a:r>
            <a:endParaRPr lang="it-IT" sz="1600" dirty="0">
              <a:hlinkClick r:id="rId2"/>
            </a:endParaRPr>
          </a:p>
          <a:p>
            <a:pPr lvl="1"/>
            <a:r>
              <a:rPr lang="it-IT" sz="1600" dirty="0">
                <a:hlinkClick r:id="rId2"/>
              </a:rPr>
              <a:t>https://www.scribbr.com/methodology/data-collection/</a:t>
            </a:r>
            <a:endParaRPr lang="it-IT" sz="1600" dirty="0"/>
          </a:p>
          <a:p>
            <a:pPr lvl="1"/>
            <a:r>
              <a:rPr lang="it-IT" sz="1600" dirty="0">
                <a:hlinkClick r:id="rId3"/>
              </a:rPr>
              <a:t>https://www.formpl.us/blog/data-collection-method</a:t>
            </a:r>
            <a:endParaRPr lang="it-IT" sz="1600" dirty="0"/>
          </a:p>
          <a:p>
            <a:pPr marL="457200" lvl="1" indent="0">
              <a:buNone/>
            </a:pPr>
            <a:r>
              <a:rPr lang="it-IT" sz="1600" dirty="0"/>
              <a:t>Sample and Population</a:t>
            </a:r>
          </a:p>
          <a:p>
            <a:pPr lvl="1"/>
            <a:r>
              <a:rPr lang="it-IT" sz="1600" dirty="0">
                <a:hlinkClick r:id="rId4"/>
              </a:rPr>
              <a:t>https://www.youtube.com/watch?v=eIZD1BFfw8E</a:t>
            </a:r>
            <a:endParaRPr lang="it-IT" sz="1600" dirty="0"/>
          </a:p>
          <a:p>
            <a:pPr lvl="1"/>
            <a:r>
              <a:rPr lang="it-IT" sz="1600" dirty="0">
                <a:hlinkClick r:id="rId5"/>
              </a:rPr>
              <a:t>https://www.youtube.com/watch?v=DOnucdP7LNU</a:t>
            </a:r>
            <a:endParaRPr lang="it-IT" sz="1600" dirty="0"/>
          </a:p>
          <a:p>
            <a:pPr lvl="1"/>
            <a:r>
              <a:rPr lang="it-IT" sz="1600" dirty="0">
                <a:hlinkClick r:id="rId6"/>
              </a:rPr>
              <a:t>https://www.questionpro.com/blog/population-vs-sample/</a:t>
            </a:r>
            <a:endParaRPr lang="it-IT" sz="1600" dirty="0"/>
          </a:p>
          <a:p>
            <a:pPr marL="457200" lvl="1" indent="0">
              <a:buNone/>
            </a:pPr>
            <a:r>
              <a:rPr lang="it-IT" sz="1600" dirty="0"/>
              <a:t>Bias </a:t>
            </a:r>
          </a:p>
          <a:p>
            <a:pPr lvl="1"/>
            <a:r>
              <a:rPr lang="it-IT" sz="1600" dirty="0">
                <a:hlinkClick r:id="rId7"/>
              </a:rPr>
              <a:t>https://www.statisticshowto.com/what-is-bias/</a:t>
            </a:r>
            <a:endParaRPr lang="it-IT" sz="1600" dirty="0"/>
          </a:p>
          <a:p>
            <a:pPr lvl="1"/>
            <a:r>
              <a:rPr lang="it-IT" sz="1600" dirty="0">
                <a:hlinkClick r:id="rId8"/>
              </a:rPr>
              <a:t>https://www.khanacademy.org/math/ap-statistics/gathering-data-ap/sampling-observational-studies/a/identifying-bias-in-samples-and-surveys</a:t>
            </a:r>
            <a:endParaRPr lang="it-IT" sz="1600" dirty="0"/>
          </a:p>
          <a:p>
            <a:pPr lvl="1"/>
            <a:r>
              <a:rPr lang="it-IT" sz="1600" dirty="0">
                <a:hlinkClick r:id="rId9"/>
              </a:rPr>
              <a:t>https://en.wikipedia.org/wiki/Survivorship_bias</a:t>
            </a:r>
            <a:endParaRPr lang="it-IT" sz="1600" dirty="0"/>
          </a:p>
          <a:p>
            <a:pPr marL="457200" lvl="1" indent="0">
              <a:buNone/>
            </a:pPr>
            <a:r>
              <a:rPr lang="it-IT" sz="1600" dirty="0"/>
              <a:t>Probability</a:t>
            </a:r>
          </a:p>
          <a:p>
            <a:pPr lvl="1"/>
            <a:r>
              <a:rPr lang="it-IT" sz="1600" dirty="0">
                <a:hlinkClick r:id="rId10"/>
              </a:rPr>
              <a:t>https://en.wikipedia.org/wiki/Probability_theory</a:t>
            </a:r>
            <a:endParaRPr lang="it-IT" sz="1600" dirty="0"/>
          </a:p>
          <a:p>
            <a:pPr lvl="1"/>
            <a:r>
              <a:rPr lang="it-IT" sz="1600" dirty="0">
                <a:hlinkClick r:id="rId11"/>
              </a:rPr>
              <a:t>https://www.youtube.com/watch?v=KzfWUEJjG18</a:t>
            </a:r>
            <a:endParaRPr lang="it-IT" sz="1600" dirty="0"/>
          </a:p>
          <a:p>
            <a:pPr lvl="1"/>
            <a:r>
              <a:rPr lang="it-IT" sz="1600" dirty="0">
                <a:hlinkClick r:id="rId12"/>
              </a:rPr>
              <a:t>https://www.youtube.com/watch?v=pYxNSUDSFH4</a:t>
            </a:r>
            <a:r>
              <a:rPr lang="it-IT" sz="1600" dirty="0"/>
              <a:t> </a:t>
            </a:r>
          </a:p>
          <a:p>
            <a:pPr marL="457200" lvl="1" indent="0">
              <a:buNone/>
            </a:pPr>
            <a:r>
              <a:rPr lang="it-IT" sz="1600" dirty="0"/>
              <a:t>Distributions</a:t>
            </a:r>
          </a:p>
          <a:p>
            <a:pPr lvl="1"/>
            <a:r>
              <a:rPr lang="it-IT" sz="1600" dirty="0">
                <a:hlinkClick r:id="rId13"/>
              </a:rPr>
              <a:t>https://en.wikipedia.org/wiki/Normal_distribution</a:t>
            </a:r>
            <a:endParaRPr lang="it-IT" sz="1600" dirty="0"/>
          </a:p>
          <a:p>
            <a:pPr lvl="1"/>
            <a:r>
              <a:rPr lang="it-IT" sz="1600" dirty="0">
                <a:hlinkClick r:id="rId14"/>
              </a:rPr>
              <a:t>https://www.mathsisfun.com/data/standard-normal-distribution.html</a:t>
            </a:r>
            <a:endParaRPr lang="it-IT" sz="1600" dirty="0"/>
          </a:p>
          <a:p>
            <a:pPr lvl="1"/>
            <a:r>
              <a:rPr lang="it-IT" sz="1600" dirty="0">
                <a:hlinkClick r:id="rId15"/>
              </a:rPr>
              <a:t>https://www.youtube.com/watch?v=rzFX5NWojp0</a:t>
            </a:r>
            <a:endParaRPr lang="it-IT" sz="1600" dirty="0"/>
          </a:p>
          <a:p>
            <a:pPr marL="457200" lvl="1" indent="0">
              <a:buNone/>
            </a:pPr>
            <a:r>
              <a:rPr lang="it-IT" sz="1600" dirty="0"/>
              <a:t>Plots</a:t>
            </a:r>
          </a:p>
          <a:p>
            <a:pPr lvl="1"/>
            <a:r>
              <a:rPr lang="it-IT" sz="1600" dirty="0">
                <a:hlinkClick r:id="rId16"/>
              </a:rPr>
              <a:t>https://www.r-graph-gallery.com/2d-density-plot-with-ggplot2.html</a:t>
            </a:r>
            <a:endParaRPr lang="it-IT" sz="1600" dirty="0"/>
          </a:p>
          <a:p>
            <a:pPr lvl="1"/>
            <a:r>
              <a:rPr lang="it-IT" sz="1600" dirty="0">
                <a:hlinkClick r:id="rId17"/>
              </a:rPr>
              <a:t>https://www.r-graph-gallery.com/320-the-basis-of-bubble-plot.html</a:t>
            </a:r>
            <a:endParaRPr lang="it-IT" sz="1600" dirty="0"/>
          </a:p>
          <a:p>
            <a:pPr lvl="1"/>
            <a:r>
              <a:rPr lang="it-IT" sz="1600" dirty="0">
                <a:hlinkClick r:id="rId18"/>
              </a:rPr>
              <a:t>https://www.r-graph-gallery.com/heatmap</a:t>
            </a:r>
            <a:r>
              <a:rPr lang="it-IT" sz="1600" dirty="0"/>
              <a:t> </a:t>
            </a:r>
          </a:p>
          <a:p>
            <a:pPr lvl="1"/>
            <a:endParaRPr lang="it-IT" sz="1600" dirty="0"/>
          </a:p>
          <a:p>
            <a:pPr lvl="1"/>
            <a:endParaRPr lang="it-IT" sz="1600" dirty="0"/>
          </a:p>
          <a:p>
            <a:pPr marL="0" indent="0">
              <a:buNone/>
            </a:pPr>
            <a:endParaRPr lang="it-IT" sz="1600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E70C5F2-99B9-4B21-B270-6F2CA40ECF20}"/>
              </a:ext>
            </a:extLst>
          </p:cNvPr>
          <p:cNvSpPr txBox="1">
            <a:spLocks/>
          </p:cNvSpPr>
          <p:nvPr/>
        </p:nvSpPr>
        <p:spPr>
          <a:xfrm>
            <a:off x="338912" y="730833"/>
            <a:ext cx="2890849" cy="49302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it-IT" sz="4800" dirty="0">
                <a:solidFill>
                  <a:schemeClr val="accent1"/>
                </a:solidFill>
              </a:rPr>
              <a:t>References and other Resources</a:t>
            </a:r>
            <a:endParaRPr lang="it-IT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18487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704F524-00B7-4D85-A4F9-621BBB472A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0164" y="490572"/>
            <a:ext cx="7722415" cy="526442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B7B885B-E722-463E-9047-F90598CCC9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8323"/>
            <a:ext cx="3514725" cy="59429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CDCD8EF-454B-4295-80C5-35EBFBAA39C5}"/>
              </a:ext>
            </a:extLst>
          </p:cNvPr>
          <p:cNvSpPr txBox="1"/>
          <p:nvPr/>
        </p:nvSpPr>
        <p:spPr>
          <a:xfrm>
            <a:off x="83450" y="2431112"/>
            <a:ext cx="334782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u="sng" dirty="0">
                <a:solidFill>
                  <a:schemeClr val="bg1"/>
                </a:solidFill>
                <a:latin typeface="+mj-lt"/>
              </a:rPr>
              <a:t>Challenge 3: </a:t>
            </a:r>
            <a:r>
              <a:rPr lang="it-IT" sz="4800" dirty="0">
                <a:solidFill>
                  <a:schemeClr val="bg1"/>
                </a:solidFill>
                <a:latin typeface="+mj-lt"/>
              </a:rPr>
              <a:t>Solution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BF3CA90-1B6E-4E40-9DFA-3F4642F61933}"/>
              </a:ext>
            </a:extLst>
          </p:cNvPr>
          <p:cNvSpPr/>
          <p:nvPr/>
        </p:nvSpPr>
        <p:spPr>
          <a:xfrm>
            <a:off x="27020" y="6011232"/>
            <a:ext cx="12192000" cy="84676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0E561C1-81F5-492D-B313-A1E026D97D6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7357" y="5498763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5642F04-FEBC-441D-991A-1C06903E155C}"/>
              </a:ext>
            </a:extLst>
          </p:cNvPr>
          <p:cNvSpPr/>
          <p:nvPr/>
        </p:nvSpPr>
        <p:spPr>
          <a:xfrm>
            <a:off x="4712678" y="6405423"/>
            <a:ext cx="2887045" cy="36933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13643619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93D3A59-C523-4898-83A9-52243FAD8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" y="197700"/>
            <a:ext cx="11658600" cy="101031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8273A3E-08D2-4DFF-9E38-03101C6B5FD3}"/>
              </a:ext>
            </a:extLst>
          </p:cNvPr>
          <p:cNvSpPr txBox="1"/>
          <p:nvPr/>
        </p:nvSpPr>
        <p:spPr>
          <a:xfrm>
            <a:off x="2184821" y="77624"/>
            <a:ext cx="76290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dirty="0">
                <a:solidFill>
                  <a:schemeClr val="bg1"/>
                </a:solidFill>
                <a:latin typeface="+mj-lt"/>
              </a:rPr>
              <a:t>Data Collection</a:t>
            </a:r>
          </a:p>
        </p:txBody>
      </p:sp>
      <p:pic>
        <p:nvPicPr>
          <p:cNvPr id="1026" name="Picture 2" descr="I'm super confused about data collection and at this point I'm too ...">
            <a:extLst>
              <a:ext uri="{FF2B5EF4-FFF2-40B4-BE49-F238E27FC236}">
                <a16:creationId xmlns:a16="http://schemas.microsoft.com/office/drawing/2014/main" id="{2723535F-415E-4E0F-991A-ABA2D40083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0703" y="1328091"/>
            <a:ext cx="4834597" cy="4254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C66E983-5F48-405C-B5AB-EB553C82D14B}"/>
              </a:ext>
            </a:extLst>
          </p:cNvPr>
          <p:cNvSpPr/>
          <p:nvPr/>
        </p:nvSpPr>
        <p:spPr>
          <a:xfrm>
            <a:off x="266700" y="1328091"/>
            <a:ext cx="6518412" cy="40626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i="0" dirty="0">
                <a:solidFill>
                  <a:srgbClr val="222222"/>
                </a:solidFill>
                <a:effectLst/>
              </a:rPr>
              <a:t>“Data collection</a:t>
            </a:r>
            <a:r>
              <a:rPr lang="en-US" sz="2400" b="0" i="0" dirty="0">
                <a:solidFill>
                  <a:srgbClr val="222222"/>
                </a:solidFill>
                <a:effectLst/>
              </a:rPr>
              <a:t> is the process of </a:t>
            </a:r>
            <a:r>
              <a:rPr lang="en-US" sz="2400" b="1" i="0" dirty="0">
                <a:solidFill>
                  <a:srgbClr val="222222"/>
                </a:solidFill>
                <a:effectLst/>
              </a:rPr>
              <a:t>gathering and measuring information</a:t>
            </a:r>
            <a:r>
              <a:rPr lang="en-US" sz="2400" b="0" i="0" dirty="0">
                <a:solidFill>
                  <a:srgbClr val="222222"/>
                </a:solidFill>
                <a:effectLst/>
              </a:rPr>
              <a:t> on targeted </a:t>
            </a:r>
            <a:r>
              <a:rPr lang="en-US" sz="2400" b="1" i="0" dirty="0">
                <a:solidFill>
                  <a:srgbClr val="222222"/>
                </a:solidFill>
                <a:effectLst/>
              </a:rPr>
              <a:t>variables</a:t>
            </a:r>
            <a:r>
              <a:rPr lang="en-US" sz="2400" b="0" i="0" dirty="0">
                <a:solidFill>
                  <a:srgbClr val="222222"/>
                </a:solidFill>
                <a:effectLst/>
              </a:rPr>
              <a:t> in an established system, which then enables one to </a:t>
            </a:r>
            <a:r>
              <a:rPr lang="en-US" sz="2400" b="1" i="0" dirty="0">
                <a:solidFill>
                  <a:srgbClr val="222222"/>
                </a:solidFill>
                <a:effectLst/>
              </a:rPr>
              <a:t>answer relevant questions</a:t>
            </a:r>
            <a:r>
              <a:rPr lang="en-US" sz="2400" b="0" i="0" dirty="0">
                <a:solidFill>
                  <a:srgbClr val="222222"/>
                </a:solidFill>
                <a:effectLst/>
              </a:rPr>
              <a:t> and </a:t>
            </a:r>
            <a:r>
              <a:rPr lang="en-US" sz="2400" b="1" i="0" dirty="0">
                <a:solidFill>
                  <a:srgbClr val="222222"/>
                </a:solidFill>
                <a:effectLst/>
              </a:rPr>
              <a:t>evaluate outcomes</a:t>
            </a:r>
            <a:r>
              <a:rPr lang="en-US" sz="2400" b="0" i="0" dirty="0">
                <a:solidFill>
                  <a:srgbClr val="222222"/>
                </a:solidFill>
                <a:effectLst/>
              </a:rPr>
              <a:t>. </a:t>
            </a:r>
          </a:p>
          <a:p>
            <a:r>
              <a:rPr lang="en-US" sz="2400" b="0" i="0" dirty="0">
                <a:solidFill>
                  <a:srgbClr val="222222"/>
                </a:solidFill>
                <a:effectLst/>
              </a:rPr>
              <a:t>The goal for all data collection is to capture </a:t>
            </a:r>
            <a:r>
              <a:rPr lang="en-US" sz="2400" b="1" i="0" dirty="0">
                <a:solidFill>
                  <a:srgbClr val="222222"/>
                </a:solidFill>
                <a:effectLst/>
              </a:rPr>
              <a:t>quality evidence </a:t>
            </a:r>
            <a:r>
              <a:rPr lang="en-US" sz="2400" b="0" i="0" dirty="0">
                <a:solidFill>
                  <a:srgbClr val="222222"/>
                </a:solidFill>
                <a:effectLst/>
              </a:rPr>
              <a:t>that allows analysis to lead to the formulation of convincing and credible </a:t>
            </a:r>
            <a:r>
              <a:rPr lang="en-US" sz="2400" b="1" i="0" dirty="0">
                <a:solidFill>
                  <a:srgbClr val="222222"/>
                </a:solidFill>
                <a:effectLst/>
              </a:rPr>
              <a:t>answers</a:t>
            </a:r>
            <a:r>
              <a:rPr lang="en-US" sz="2400" b="0" i="0" dirty="0">
                <a:solidFill>
                  <a:srgbClr val="222222"/>
                </a:solidFill>
                <a:effectLst/>
              </a:rPr>
              <a:t> to the questions that have been posed”.</a:t>
            </a:r>
          </a:p>
          <a:p>
            <a:endParaRPr lang="en-US" sz="2400" b="0" i="0" dirty="0">
              <a:solidFill>
                <a:srgbClr val="222222"/>
              </a:solidFill>
              <a:effectLst/>
            </a:endParaRPr>
          </a:p>
          <a:p>
            <a:pPr algn="r"/>
            <a:r>
              <a:rPr lang="it-IT" dirty="0"/>
              <a:t>Wikipedia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0ACC56E-2756-4591-87F8-33A9FF8FD9CA}"/>
              </a:ext>
            </a:extLst>
          </p:cNvPr>
          <p:cNvSpPr/>
          <p:nvPr/>
        </p:nvSpPr>
        <p:spPr>
          <a:xfrm>
            <a:off x="27020" y="6011232"/>
            <a:ext cx="12192000" cy="84676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2448992-2540-4575-8B13-A2CC6E2B72F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7357" y="5498763"/>
            <a:ext cx="1091326" cy="109132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3C71539-F97D-4A29-9232-CF0C399D4C70}"/>
              </a:ext>
            </a:extLst>
          </p:cNvPr>
          <p:cNvSpPr/>
          <p:nvPr/>
        </p:nvSpPr>
        <p:spPr>
          <a:xfrm>
            <a:off x="4712678" y="6405423"/>
            <a:ext cx="2887045" cy="36933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15854818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40E8A82-B546-488D-9AC7-E73788B1B3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" y="197700"/>
            <a:ext cx="11658600" cy="120923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CDCD8EF-454B-4295-80C5-35EBFBAA39C5}"/>
              </a:ext>
            </a:extLst>
          </p:cNvPr>
          <p:cNvSpPr txBox="1"/>
          <p:nvPr/>
        </p:nvSpPr>
        <p:spPr>
          <a:xfrm>
            <a:off x="2281451" y="214262"/>
            <a:ext cx="76290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dirty="0">
                <a:solidFill>
                  <a:schemeClr val="bg1"/>
                </a:solidFill>
                <a:latin typeface="+mj-lt"/>
              </a:rPr>
              <a:t>Sample Vs Population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BC3AA4F-FBB4-41BE-8C02-249AEC9EF0E6}"/>
              </a:ext>
            </a:extLst>
          </p:cNvPr>
          <p:cNvSpPr txBox="1"/>
          <p:nvPr/>
        </p:nvSpPr>
        <p:spPr>
          <a:xfrm>
            <a:off x="266700" y="1557772"/>
            <a:ext cx="715770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/>
              <a:t>Sample </a:t>
            </a:r>
          </a:p>
          <a:p>
            <a:r>
              <a:rPr lang="en-US" sz="2400" dirty="0"/>
              <a:t>Is a set of individuals or objects collected or selected. In the ideal world is the randomly selected subsample representative of the reality on which you are going to perform the analysis. </a:t>
            </a:r>
            <a:endParaRPr lang="it-IT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80A3C78-6289-4D0E-B54C-AEC9A3542C2C}"/>
              </a:ext>
            </a:extLst>
          </p:cNvPr>
          <p:cNvSpPr txBox="1"/>
          <p:nvPr/>
        </p:nvSpPr>
        <p:spPr>
          <a:xfrm>
            <a:off x="275893" y="3849133"/>
            <a:ext cx="715770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/>
              <a:t>Population </a:t>
            </a:r>
          </a:p>
          <a:p>
            <a:r>
              <a:rPr lang="en-US" sz="2400" dirty="0"/>
              <a:t>Is the theoretically full dataset of all the possible occurrences (e.g. all the newspaper published in the XX century). Inferential Statistic start from the sample to infer conclusions on the population </a:t>
            </a:r>
            <a:endParaRPr lang="it-IT" sz="2400" dirty="0"/>
          </a:p>
        </p:txBody>
      </p:sp>
      <p:pic>
        <p:nvPicPr>
          <p:cNvPr id="8" name="Picture 2" descr="Inferential Statistics Definition | DeepAI">
            <a:extLst>
              <a:ext uri="{FF2B5EF4-FFF2-40B4-BE49-F238E27FC236}">
                <a16:creationId xmlns:a16="http://schemas.microsoft.com/office/drawing/2014/main" id="{583D1AEE-C928-43E5-9EA7-D1328F1308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76"/>
          <a:stretch/>
        </p:blipFill>
        <p:spPr bwMode="auto">
          <a:xfrm>
            <a:off x="7433601" y="1484988"/>
            <a:ext cx="4241181" cy="2170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BB00C95-BB19-42E6-BB71-1CCF6AD35E85}"/>
              </a:ext>
            </a:extLst>
          </p:cNvPr>
          <p:cNvSpPr txBox="1"/>
          <p:nvPr/>
        </p:nvSpPr>
        <p:spPr>
          <a:xfrm>
            <a:off x="7433600" y="4107680"/>
            <a:ext cx="4241181" cy="156966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2400" dirty="0"/>
              <a:t>The real question is:</a:t>
            </a:r>
          </a:p>
          <a:p>
            <a:pPr algn="ctr"/>
            <a:r>
              <a:rPr lang="it-IT" sz="2400" dirty="0"/>
              <a:t>How sure I am that my sample is representative of the population?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94A9A24-F0AF-4F29-812E-3E776728FA38}"/>
              </a:ext>
            </a:extLst>
          </p:cNvPr>
          <p:cNvSpPr/>
          <p:nvPr/>
        </p:nvSpPr>
        <p:spPr>
          <a:xfrm>
            <a:off x="27020" y="6011232"/>
            <a:ext cx="12192000" cy="84676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CEA603A-E560-48B1-8148-07480C58EB8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7357" y="5498763"/>
            <a:ext cx="1091326" cy="1091326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8D753D46-F8D2-4F2E-8E52-DFA347B8769B}"/>
              </a:ext>
            </a:extLst>
          </p:cNvPr>
          <p:cNvSpPr/>
          <p:nvPr/>
        </p:nvSpPr>
        <p:spPr>
          <a:xfrm>
            <a:off x="4712678" y="6405423"/>
            <a:ext cx="2887045" cy="36933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16425328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F147C58B-F3CF-40AC-93D8-BA08A8289A0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24" r="5175"/>
          <a:stretch/>
        </p:blipFill>
        <p:spPr bwMode="auto">
          <a:xfrm>
            <a:off x="5593943" y="922789"/>
            <a:ext cx="6430417" cy="5036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50AE2E5-9B33-44D5-A1C0-416D885087D0}"/>
              </a:ext>
            </a:extLst>
          </p:cNvPr>
          <p:cNvSpPr/>
          <p:nvPr/>
        </p:nvSpPr>
        <p:spPr>
          <a:xfrm>
            <a:off x="2467477" y="5389384"/>
            <a:ext cx="171625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>
                <a:solidFill>
                  <a:srgbClr val="0B0080"/>
                </a:solidFill>
                <a:latin typeface="Arial" panose="020B0604020202020204" pitchFamily="34" charset="0"/>
                <a:hlinkClick r:id="rId3"/>
              </a:rPr>
              <a:t>Abraham Wald</a:t>
            </a:r>
            <a:endParaRPr lang="it-IT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DFB203-4F15-4A73-9CA6-5C3CB2747F6A}"/>
              </a:ext>
            </a:extLst>
          </p:cNvPr>
          <p:cNvSpPr txBox="1"/>
          <p:nvPr/>
        </p:nvSpPr>
        <p:spPr>
          <a:xfrm>
            <a:off x="365760" y="922789"/>
            <a:ext cx="5208562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During WW2 was conducted a study aimed to understand which parts of the airplanes needed to be fortified to increase </a:t>
            </a:r>
          </a:p>
          <a:p>
            <a:endParaRPr lang="it-IT" dirty="0"/>
          </a:p>
          <a:p>
            <a:r>
              <a:rPr lang="it-IT" sz="2800" dirty="0"/>
              <a:t>Can you see what is wrong with it?</a:t>
            </a:r>
          </a:p>
        </p:txBody>
      </p:sp>
      <p:pic>
        <p:nvPicPr>
          <p:cNvPr id="3076" name="Picture 4" descr="abraham wald Archives - Destination Innovation">
            <a:extLst>
              <a:ext uri="{FF2B5EF4-FFF2-40B4-BE49-F238E27FC236}">
                <a16:creationId xmlns:a16="http://schemas.microsoft.com/office/drawing/2014/main" id="{909A601C-62A9-47CE-BBFB-FA47C2100F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328" y="3329841"/>
            <a:ext cx="1885950" cy="2428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42E0587-11C0-4C78-9DC6-230E35D713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5760" y="14740"/>
            <a:ext cx="11658600" cy="90804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54F4205-3B07-4AD1-84BA-57C4CC494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442" y="-274184"/>
            <a:ext cx="10515600" cy="1325563"/>
          </a:xfrm>
        </p:spPr>
        <p:txBody>
          <a:bodyPr/>
          <a:lstStyle/>
          <a:p>
            <a:pPr algn="ctr"/>
            <a:r>
              <a:rPr lang="it-IT" dirty="0">
                <a:solidFill>
                  <a:schemeClr val="bg1"/>
                </a:solidFill>
              </a:rPr>
              <a:t>Understanding Data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548D8F1-D37F-44FA-BEF6-DBD4C9BF766A}"/>
              </a:ext>
            </a:extLst>
          </p:cNvPr>
          <p:cNvSpPr/>
          <p:nvPr/>
        </p:nvSpPr>
        <p:spPr>
          <a:xfrm>
            <a:off x="27020" y="6011232"/>
            <a:ext cx="12192000" cy="84676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E24856-7BE6-409C-9CCC-04CDCB299FD3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7357" y="5498763"/>
            <a:ext cx="1091326" cy="109132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1E6BABC1-ED90-496F-B83A-38ABC97CE4FA}"/>
              </a:ext>
            </a:extLst>
          </p:cNvPr>
          <p:cNvSpPr/>
          <p:nvPr/>
        </p:nvSpPr>
        <p:spPr>
          <a:xfrm>
            <a:off x="4712678" y="6405423"/>
            <a:ext cx="2887045" cy="36933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18244927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42E0587-11C0-4C78-9DC6-230E35D713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" y="199933"/>
            <a:ext cx="11658600" cy="108358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54F4205-3B07-4AD1-84BA-57C4CC494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330" y="-107519"/>
            <a:ext cx="10515600" cy="1325563"/>
          </a:xfrm>
        </p:spPr>
        <p:txBody>
          <a:bodyPr/>
          <a:lstStyle/>
          <a:p>
            <a:pPr algn="ctr"/>
            <a:r>
              <a:rPr lang="it-IT" dirty="0">
                <a:solidFill>
                  <a:schemeClr val="bg1"/>
                </a:solidFill>
              </a:rPr>
              <a:t>The Surviviorship  Bias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EB79520-62EF-4232-A2B2-7582E33449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735" y="1232901"/>
            <a:ext cx="10982015" cy="481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643250D-DF09-4C00-AF2C-2D43F8C2D572}"/>
              </a:ext>
            </a:extLst>
          </p:cNvPr>
          <p:cNvSpPr/>
          <p:nvPr/>
        </p:nvSpPr>
        <p:spPr>
          <a:xfrm>
            <a:off x="27020" y="6011232"/>
            <a:ext cx="12192000" cy="84676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66ECE69-7CB7-48D0-A980-8F51D7408EB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7357" y="5498763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600246E-90B5-486C-A38D-481E4D2BC58F}"/>
              </a:ext>
            </a:extLst>
          </p:cNvPr>
          <p:cNvSpPr/>
          <p:nvPr/>
        </p:nvSpPr>
        <p:spPr>
          <a:xfrm>
            <a:off x="4712678" y="6405423"/>
            <a:ext cx="2887045" cy="36933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37711080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A1B4B34-4A63-4D5B-AE03-EBC4C05876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73557" y="35647"/>
            <a:ext cx="5085217" cy="551746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D0DC340-71F9-44E7-A985-BF14B36FCC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8324"/>
            <a:ext cx="3514725" cy="571169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6F9D8C5-C2EE-4865-B6AE-A16A4A0D6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989" y="2540187"/>
            <a:ext cx="2376488" cy="1325563"/>
          </a:xfrm>
        </p:spPr>
        <p:txBody>
          <a:bodyPr/>
          <a:lstStyle/>
          <a:p>
            <a:pPr algn="ctr"/>
            <a:r>
              <a:rPr lang="it-IT" u="sng" dirty="0">
                <a:solidFill>
                  <a:schemeClr val="bg1"/>
                </a:solidFill>
              </a:rPr>
              <a:t>Intensity</a:t>
            </a:r>
            <a:r>
              <a:rPr lang="it-IT" dirty="0">
                <a:solidFill>
                  <a:schemeClr val="bg1"/>
                </a:solidFill>
              </a:rPr>
              <a:t> Bias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8F4E323-930E-4CDA-9C72-B2A0D14D44AB}"/>
              </a:ext>
            </a:extLst>
          </p:cNvPr>
          <p:cNvSpPr txBox="1"/>
          <p:nvPr/>
        </p:nvSpPr>
        <p:spPr>
          <a:xfrm>
            <a:off x="8858774" y="1439489"/>
            <a:ext cx="333322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Pay attention to data concentrations and empty areas due to lack of data preserved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BBAF7F0-5AEE-4EE5-A776-8CAA1E9EB459}"/>
              </a:ext>
            </a:extLst>
          </p:cNvPr>
          <p:cNvSpPr/>
          <p:nvPr/>
        </p:nvSpPr>
        <p:spPr>
          <a:xfrm>
            <a:off x="27020" y="6011232"/>
            <a:ext cx="12192000" cy="84676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6380D84-3DEB-43EE-96DB-8419047409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7357" y="5498763"/>
            <a:ext cx="1091326" cy="1091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342D4B2-B01D-4433-B891-2ABEA5D636C4}"/>
              </a:ext>
            </a:extLst>
          </p:cNvPr>
          <p:cNvSpPr/>
          <p:nvPr/>
        </p:nvSpPr>
        <p:spPr>
          <a:xfrm>
            <a:off x="4712678" y="6405423"/>
            <a:ext cx="2887045" cy="36933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14498998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DAFEB2E-36BB-4E9C-A7C9-437A3EED74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933" y="175003"/>
            <a:ext cx="11658600" cy="151568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13403F-748E-4C47-9018-604314097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7623" y="145948"/>
            <a:ext cx="10515600" cy="1325563"/>
          </a:xfrm>
        </p:spPr>
        <p:txBody>
          <a:bodyPr/>
          <a:lstStyle/>
          <a:p>
            <a:pPr algn="ctr"/>
            <a:r>
              <a:rPr lang="it-IT" dirty="0">
                <a:solidFill>
                  <a:schemeClr val="bg1"/>
                </a:solidFill>
              </a:rPr>
              <a:t>Bottom line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A5BCB4-33E1-4E6B-823F-B10BA6BFA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1515"/>
            <a:ext cx="10515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it-IT" dirty="0"/>
              <a:t>Before moving from Descriptive stats to Inferal stats you need to be sure to know well your sample and be honest on the data collection limitations </a:t>
            </a:r>
          </a:p>
        </p:txBody>
      </p:sp>
      <p:pic>
        <p:nvPicPr>
          <p:cNvPr id="6" name="Picture 6" descr="The Secular Creationist: Unlimited Variation: The Dark Energy of ...">
            <a:extLst>
              <a:ext uri="{FF2B5EF4-FFF2-40B4-BE49-F238E27FC236}">
                <a16:creationId xmlns:a16="http://schemas.microsoft.com/office/drawing/2014/main" id="{514F579B-C8AC-443D-8D8F-44979A658A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6773" y="2714790"/>
            <a:ext cx="8877300" cy="2809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738BC2C-6913-43F4-A46C-EF0B02B00324}"/>
              </a:ext>
            </a:extLst>
          </p:cNvPr>
          <p:cNvSpPr/>
          <p:nvPr/>
        </p:nvSpPr>
        <p:spPr>
          <a:xfrm>
            <a:off x="27020" y="6011232"/>
            <a:ext cx="12192000" cy="84676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35ACD37-C484-4B43-BB80-EABAD90DAEE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7357" y="5498763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4E6C336-FFDE-4FD7-9283-AE220A85C0E1}"/>
              </a:ext>
            </a:extLst>
          </p:cNvPr>
          <p:cNvSpPr/>
          <p:nvPr/>
        </p:nvSpPr>
        <p:spPr>
          <a:xfrm>
            <a:off x="4712678" y="6405423"/>
            <a:ext cx="2887045" cy="36933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19164803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DF3C4344107B142896AFF4BAB57AEE6" ma:contentTypeVersion="16" ma:contentTypeDescription="Create a new document." ma:contentTypeScope="" ma:versionID="1b4ae4f646645aa0da8c9455870ff1b8">
  <xsd:schema xmlns:xsd="http://www.w3.org/2001/XMLSchema" xmlns:xs="http://www.w3.org/2001/XMLSchema" xmlns:p="http://schemas.microsoft.com/office/2006/metadata/properties" xmlns:ns2="a4cecb87-7127-4cec-8ade-f39cabdda460" xmlns:ns3="e0533433-c614-42f1-a6db-1e117b426f00" targetNamespace="http://schemas.microsoft.com/office/2006/metadata/properties" ma:root="true" ma:fieldsID="a4c14307a8b92a900619a17aef0a65b4" ns2:_="" ns3:_="">
    <xsd:import namespace="a4cecb87-7127-4cec-8ade-f39cabdda460"/>
    <xsd:import namespace="e0533433-c614-42f1-a6db-1e117b426f0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cecb87-7127-4cec-8ade-f39cabdda46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d54eff52-6b6d-4e5f-a3b0-187f185b1db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0533433-c614-42f1-a6db-1e117b426f00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4e52b77c-496f-4984-9256-af5fcad5ff1d}" ma:internalName="TaxCatchAll" ma:showField="CatchAllData" ma:web="e0533433-c614-42f1-a6db-1e117b426f0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a4cecb87-7127-4cec-8ade-f39cabdda460">
      <Terms xmlns="http://schemas.microsoft.com/office/infopath/2007/PartnerControls"/>
    </lcf76f155ced4ddcb4097134ff3c332f>
    <TaxCatchAll xmlns="e0533433-c614-42f1-a6db-1e117b426f00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D57E987-F825-4529-BDBE-94AB36A5933F}"/>
</file>

<file path=customXml/itemProps2.xml><?xml version="1.0" encoding="utf-8"?>
<ds:datastoreItem xmlns:ds="http://schemas.openxmlformats.org/officeDocument/2006/customXml" ds:itemID="{31400775-1284-4858-B5CB-AFEA8D2D1D75}">
  <ds:schemaRefs>
    <ds:schemaRef ds:uri="http://purl.org/dc/dcmitype/"/>
    <ds:schemaRef ds:uri="http://schemas.microsoft.com/office/2006/documentManagement/types"/>
    <ds:schemaRef ds:uri="e0533433-c614-42f1-a6db-1e117b426f00"/>
    <ds:schemaRef ds:uri="http://schemas.openxmlformats.org/package/2006/metadata/core-properties"/>
    <ds:schemaRef ds:uri="http://schemas.microsoft.com/office/infopath/2007/PartnerControls"/>
    <ds:schemaRef ds:uri="a4cecb87-7127-4cec-8ade-f39cabdda460"/>
    <ds:schemaRef ds:uri="http://purl.org/dc/elements/1.1/"/>
    <ds:schemaRef ds:uri="http://schemas.microsoft.com/office/2006/metadata/properties"/>
    <ds:schemaRef ds:uri="http://www.w3.org/XML/1998/namespac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4337DE61-78A9-414D-BC86-19FB84DC1A1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645</TotalTime>
  <Words>981</Words>
  <Application>Microsoft Office PowerPoint</Application>
  <PresentationFormat>Widescreen</PresentationFormat>
  <Paragraphs>117</Paragraphs>
  <Slides>22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Calibri Light</vt:lpstr>
      <vt:lpstr>Source Sans Pro</vt:lpstr>
      <vt:lpstr>Office Theme</vt:lpstr>
      <vt:lpstr>Basic Statistics and Visualisation with R</vt:lpstr>
      <vt:lpstr>Today Program</vt:lpstr>
      <vt:lpstr>PowerPoint Presentation</vt:lpstr>
      <vt:lpstr>PowerPoint Presentation</vt:lpstr>
      <vt:lpstr>PowerPoint Presentation</vt:lpstr>
      <vt:lpstr>Understanding Data</vt:lpstr>
      <vt:lpstr>The Surviviorship  Bias </vt:lpstr>
      <vt:lpstr>Intensity Bias</vt:lpstr>
      <vt:lpstr>Bottom line </vt:lpstr>
      <vt:lpstr>Assess Probability </vt:lpstr>
      <vt:lpstr>Let’s step back</vt:lpstr>
      <vt:lpstr>What if I add the probability</vt:lpstr>
      <vt:lpstr>Normal Distribution</vt:lpstr>
      <vt:lpstr>Normal distribution</vt:lpstr>
      <vt:lpstr>Other types of distribution</vt:lpstr>
      <vt:lpstr>&lt;</vt:lpstr>
      <vt:lpstr>Refine your Scatter Plots</vt:lpstr>
      <vt:lpstr>Assessing the incidence of the subplots</vt:lpstr>
      <vt:lpstr>Assessing the incidence of the subplots</vt:lpstr>
      <vt:lpstr>PowerPoint Presentation</vt:lpstr>
      <vt:lpstr>Next Class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Basic Statistics and Visualisation with R</dc:title>
  <dc:creator>MICHIELIN Lucia</dc:creator>
  <cp:lastModifiedBy>MICHIELIN Lucia</cp:lastModifiedBy>
  <cp:revision>19</cp:revision>
  <dcterms:created xsi:type="dcterms:W3CDTF">2020-04-17T12:56:29Z</dcterms:created>
  <dcterms:modified xsi:type="dcterms:W3CDTF">2021-03-31T10:50:28Z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0x010100ADF3C4344107B142896AFF4BAB57AEE6</vt:lpwstr>
  </property>
</Properties>
</file>